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2"/>
  </p:notesMasterIdLst>
  <p:handoutMasterIdLst>
    <p:handoutMasterId r:id="rId13"/>
  </p:handoutMasterIdLst>
  <p:sldIdLst>
    <p:sldId id="292" r:id="rId5"/>
    <p:sldId id="291" r:id="rId6"/>
    <p:sldId id="295" r:id="rId7"/>
    <p:sldId id="296" r:id="rId8"/>
    <p:sldId id="297" r:id="rId9"/>
    <p:sldId id="298" r:id="rId10"/>
    <p:sldId id="293" r:id="rId11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F7A2D"/>
    <a:srgbClr val="FFFFFF"/>
    <a:srgbClr val="F3703A"/>
    <a:srgbClr val="443481"/>
    <a:srgbClr val="488C40"/>
    <a:srgbClr val="214C88"/>
    <a:srgbClr val="515083"/>
    <a:srgbClr val="2F305C"/>
    <a:srgbClr val="3C4798"/>
    <a:srgbClr val="E6863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39" autoAdjust="0"/>
  </p:normalViewPr>
  <p:slideViewPr>
    <p:cSldViewPr snapToGrid="0">
      <p:cViewPr varScale="1">
        <p:scale>
          <a:sx n="88" d="100"/>
          <a:sy n="88" d="100"/>
        </p:scale>
        <p:origin x="-42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1.png"/><Relationship Id="rId1" Type="http://schemas.openxmlformats.org/officeDocument/2006/relationships/image" Target="../media/image7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47509C-6A9E-41C6-A6CB-FB051F2754BF}" type="doc">
      <dgm:prSet loTypeId="urn:microsoft.com/office/officeart/2008/layout/VerticalCurvedList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A9952E4A-7B75-433E-9970-88F3982E9120}">
      <dgm:prSet custT="1"/>
      <dgm:spPr/>
      <dgm:t>
        <a:bodyPr/>
        <a:lstStyle/>
        <a:p>
          <a:pPr rtl="0"/>
          <a:r>
            <a:rPr lang="it-IT" sz="1000" b="1" smtClean="0">
              <a:solidFill>
                <a:schemeClr val="tx1"/>
              </a:solidFill>
            </a:rPr>
            <a:t>Prendete un acino di uvetta </a:t>
          </a:r>
          <a:endParaRPr lang="it-IT" sz="1000" b="1" dirty="0">
            <a:solidFill>
              <a:schemeClr val="tx1"/>
            </a:solidFill>
          </a:endParaRPr>
        </a:p>
      </dgm:t>
    </dgm:pt>
    <dgm:pt modelId="{16731F7B-A559-40F4-BB03-4CFA5D37F1AD}" type="parTrans" cxnId="{0D89BA26-522A-4919-BEAE-31A6BC36B6AF}">
      <dgm:prSet/>
      <dgm:spPr/>
      <dgm:t>
        <a:bodyPr/>
        <a:lstStyle/>
        <a:p>
          <a:endParaRPr lang="it-IT" sz="2000" b="1">
            <a:solidFill>
              <a:schemeClr val="tx1"/>
            </a:solidFill>
          </a:endParaRPr>
        </a:p>
      </dgm:t>
    </dgm:pt>
    <dgm:pt modelId="{7AA817E3-8A8A-417E-AACA-9AE4F29ECBEE}" type="sibTrans" cxnId="{0D89BA26-522A-4919-BEAE-31A6BC36B6AF}">
      <dgm:prSet/>
      <dgm:spPr/>
      <dgm:t>
        <a:bodyPr/>
        <a:lstStyle/>
        <a:p>
          <a:endParaRPr lang="it-IT" sz="2000" b="1">
            <a:solidFill>
              <a:schemeClr val="tx1"/>
            </a:solidFill>
          </a:endParaRPr>
        </a:p>
      </dgm:t>
    </dgm:pt>
    <dgm:pt modelId="{71E26AD8-1715-4396-8651-931C30A6BA31}">
      <dgm:prSet custT="1"/>
      <dgm:spPr/>
      <dgm:t>
        <a:bodyPr/>
        <a:lstStyle/>
        <a:p>
          <a:pPr rtl="0"/>
          <a:r>
            <a:rPr lang="it-IT" sz="1000" b="1" smtClean="0">
              <a:solidFill>
                <a:schemeClr val="tx1"/>
              </a:solidFill>
            </a:rPr>
            <a:t>Posate l’attenzione su di esso</a:t>
          </a:r>
          <a:endParaRPr lang="it-IT" sz="1000" b="1" dirty="0">
            <a:solidFill>
              <a:schemeClr val="tx1"/>
            </a:solidFill>
          </a:endParaRPr>
        </a:p>
      </dgm:t>
    </dgm:pt>
    <dgm:pt modelId="{F6BD5310-B4CB-4C77-8085-8FD43B2E0ACD}" type="parTrans" cxnId="{5E8B2C52-59FC-410D-97D5-BED452AEDA6F}">
      <dgm:prSet/>
      <dgm:spPr/>
      <dgm:t>
        <a:bodyPr/>
        <a:lstStyle/>
        <a:p>
          <a:endParaRPr lang="it-IT" sz="2000" b="1">
            <a:solidFill>
              <a:schemeClr val="tx1"/>
            </a:solidFill>
          </a:endParaRPr>
        </a:p>
      </dgm:t>
    </dgm:pt>
    <dgm:pt modelId="{BDAF96A6-65F7-46E9-A074-FCCD4CF54EF8}" type="sibTrans" cxnId="{5E8B2C52-59FC-410D-97D5-BED452AEDA6F}">
      <dgm:prSet/>
      <dgm:spPr/>
      <dgm:t>
        <a:bodyPr/>
        <a:lstStyle/>
        <a:p>
          <a:endParaRPr lang="it-IT" sz="2000" b="1">
            <a:solidFill>
              <a:schemeClr val="tx1"/>
            </a:solidFill>
          </a:endParaRPr>
        </a:p>
      </dgm:t>
    </dgm:pt>
    <dgm:pt modelId="{3D3647B2-117B-4C63-83FB-65F9388FD4F7}">
      <dgm:prSet custT="1"/>
      <dgm:spPr/>
      <dgm:t>
        <a:bodyPr/>
        <a:lstStyle/>
        <a:p>
          <a:pPr rtl="0"/>
          <a:r>
            <a:rPr lang="it-IT" sz="1000" b="1" smtClean="0">
              <a:solidFill>
                <a:schemeClr val="tx1"/>
              </a:solidFill>
            </a:rPr>
            <a:t>Osservatelo con cura e piena attenzione, esaminando i punti in cui risplende la luce, le grinze e qualsiasi asimmetria che lo rende unico </a:t>
          </a:r>
          <a:endParaRPr lang="it-IT" sz="1000" b="1" dirty="0">
            <a:solidFill>
              <a:schemeClr val="tx1"/>
            </a:solidFill>
          </a:endParaRPr>
        </a:p>
      </dgm:t>
    </dgm:pt>
    <dgm:pt modelId="{5A92E88A-7FAF-4492-8F71-BCCBFC9DD5F1}" type="parTrans" cxnId="{3D4C8658-646D-4989-B43A-7E268ED6C3D5}">
      <dgm:prSet/>
      <dgm:spPr/>
      <dgm:t>
        <a:bodyPr/>
        <a:lstStyle/>
        <a:p>
          <a:endParaRPr lang="it-IT" sz="2000" b="1">
            <a:solidFill>
              <a:schemeClr val="tx1"/>
            </a:solidFill>
          </a:endParaRPr>
        </a:p>
      </dgm:t>
    </dgm:pt>
    <dgm:pt modelId="{62885B13-388F-4975-8E59-F448E175D286}" type="sibTrans" cxnId="{3D4C8658-646D-4989-B43A-7E268ED6C3D5}">
      <dgm:prSet/>
      <dgm:spPr/>
      <dgm:t>
        <a:bodyPr/>
        <a:lstStyle/>
        <a:p>
          <a:endParaRPr lang="it-IT" sz="2000" b="1">
            <a:solidFill>
              <a:schemeClr val="tx1"/>
            </a:solidFill>
          </a:endParaRPr>
        </a:p>
      </dgm:t>
    </dgm:pt>
    <dgm:pt modelId="{FB207D66-F909-414A-B173-BBE70600C151}">
      <dgm:prSet custT="1"/>
      <dgm:spPr/>
      <dgm:t>
        <a:bodyPr/>
        <a:lstStyle/>
        <a:p>
          <a:pPr rtl="0"/>
          <a:r>
            <a:rPr lang="it-IT" sz="1000" b="1" smtClean="0">
              <a:solidFill>
                <a:schemeClr val="tx1"/>
              </a:solidFill>
            </a:rPr>
            <a:t>Rivoltate l’acino tra le dita , esplorandone la consistenza</a:t>
          </a:r>
          <a:endParaRPr lang="it-IT" sz="1000" b="1" dirty="0">
            <a:solidFill>
              <a:schemeClr val="tx1"/>
            </a:solidFill>
          </a:endParaRPr>
        </a:p>
      </dgm:t>
    </dgm:pt>
    <dgm:pt modelId="{DC37BABB-A465-4684-A84F-F35AC950D2D1}" type="parTrans" cxnId="{3BBB5A4D-6192-4CC9-B77D-1B231EA8FE8A}">
      <dgm:prSet/>
      <dgm:spPr/>
      <dgm:t>
        <a:bodyPr/>
        <a:lstStyle/>
        <a:p>
          <a:endParaRPr lang="it-IT" sz="2000" b="1">
            <a:solidFill>
              <a:schemeClr val="tx1"/>
            </a:solidFill>
          </a:endParaRPr>
        </a:p>
      </dgm:t>
    </dgm:pt>
    <dgm:pt modelId="{CC534644-6037-4CA3-B58B-B30B685CD6F5}" type="sibTrans" cxnId="{3BBB5A4D-6192-4CC9-B77D-1B231EA8FE8A}">
      <dgm:prSet/>
      <dgm:spPr/>
      <dgm:t>
        <a:bodyPr/>
        <a:lstStyle/>
        <a:p>
          <a:endParaRPr lang="it-IT" sz="2000" b="1">
            <a:solidFill>
              <a:schemeClr val="tx1"/>
            </a:solidFill>
          </a:endParaRPr>
        </a:p>
      </dgm:t>
    </dgm:pt>
    <dgm:pt modelId="{D3BCF680-748B-4A9E-ACB3-C18C75B7E49F}">
      <dgm:prSet custT="1"/>
      <dgm:spPr/>
      <dgm:t>
        <a:bodyPr/>
        <a:lstStyle/>
        <a:p>
          <a:pPr rtl="0"/>
          <a:r>
            <a:rPr lang="it-IT" sz="1000" b="1" smtClean="0">
              <a:solidFill>
                <a:schemeClr val="tx1"/>
              </a:solidFill>
            </a:rPr>
            <a:t>Ad ogni inspirazione inalate la fragranza che scaturisce dall’uvetta</a:t>
          </a:r>
          <a:endParaRPr lang="it-IT" sz="1000" b="1" dirty="0">
            <a:solidFill>
              <a:schemeClr val="tx1"/>
            </a:solidFill>
          </a:endParaRPr>
        </a:p>
      </dgm:t>
    </dgm:pt>
    <dgm:pt modelId="{D91608FC-D679-485A-BA5C-9F20031D0509}" type="parTrans" cxnId="{07CCE0E6-CDD7-43B0-B7D9-D24E4E6EBF92}">
      <dgm:prSet/>
      <dgm:spPr/>
      <dgm:t>
        <a:bodyPr/>
        <a:lstStyle/>
        <a:p>
          <a:endParaRPr lang="it-IT" sz="2000" b="1">
            <a:solidFill>
              <a:schemeClr val="tx1"/>
            </a:solidFill>
          </a:endParaRPr>
        </a:p>
      </dgm:t>
    </dgm:pt>
    <dgm:pt modelId="{4C538B49-78BE-4428-B493-396B3755D20E}" type="sibTrans" cxnId="{07CCE0E6-CDD7-43B0-B7D9-D24E4E6EBF92}">
      <dgm:prSet/>
      <dgm:spPr/>
      <dgm:t>
        <a:bodyPr/>
        <a:lstStyle/>
        <a:p>
          <a:endParaRPr lang="it-IT" sz="2000" b="1">
            <a:solidFill>
              <a:schemeClr val="tx1"/>
            </a:solidFill>
          </a:endParaRPr>
        </a:p>
      </dgm:t>
    </dgm:pt>
    <dgm:pt modelId="{4A650414-C40C-4B6A-A60F-3A4C43A8CDEB}">
      <dgm:prSet custT="1"/>
      <dgm:spPr/>
      <dgm:t>
        <a:bodyPr/>
        <a:lstStyle/>
        <a:p>
          <a:pPr rtl="0"/>
          <a:r>
            <a:rPr lang="it-IT" sz="1000" b="1" smtClean="0">
              <a:solidFill>
                <a:schemeClr val="tx1"/>
              </a:solidFill>
            </a:rPr>
            <a:t>Avvicinatela  alle labbra , notando come la mano e il braccio sappiano esattamente come e dove collocarla </a:t>
          </a:r>
          <a:endParaRPr lang="it-IT" sz="1000" b="1" dirty="0">
            <a:solidFill>
              <a:schemeClr val="tx1"/>
            </a:solidFill>
          </a:endParaRPr>
        </a:p>
      </dgm:t>
    </dgm:pt>
    <dgm:pt modelId="{BFBDC25A-9536-4262-9386-E572B3D0A52E}" type="parTrans" cxnId="{F303F981-9837-4224-BFC2-EFBF70FD088E}">
      <dgm:prSet/>
      <dgm:spPr/>
      <dgm:t>
        <a:bodyPr/>
        <a:lstStyle/>
        <a:p>
          <a:endParaRPr lang="it-IT" sz="2000" b="1">
            <a:solidFill>
              <a:schemeClr val="tx1"/>
            </a:solidFill>
          </a:endParaRPr>
        </a:p>
      </dgm:t>
    </dgm:pt>
    <dgm:pt modelId="{993EC783-46B3-4C15-A0BC-DFBB61F04C25}" type="sibTrans" cxnId="{F303F981-9837-4224-BFC2-EFBF70FD088E}">
      <dgm:prSet/>
      <dgm:spPr/>
      <dgm:t>
        <a:bodyPr/>
        <a:lstStyle/>
        <a:p>
          <a:endParaRPr lang="it-IT" sz="2000" b="1">
            <a:solidFill>
              <a:schemeClr val="tx1"/>
            </a:solidFill>
          </a:endParaRPr>
        </a:p>
      </dgm:t>
    </dgm:pt>
    <dgm:pt modelId="{E3C82387-96F9-4153-8397-CD2B36A612A5}">
      <dgm:prSet custT="1"/>
      <dgm:spPr/>
      <dgm:t>
        <a:bodyPr/>
        <a:lstStyle/>
        <a:p>
          <a:pPr rtl="0"/>
          <a:r>
            <a:rPr lang="it-IT" sz="1000" b="1" smtClean="0">
              <a:solidFill>
                <a:schemeClr val="tx1"/>
              </a:solidFill>
            </a:rPr>
            <a:t>Posatela delicatamente in bocca</a:t>
          </a:r>
          <a:endParaRPr lang="it-IT" sz="1000" b="1" dirty="0">
            <a:solidFill>
              <a:schemeClr val="tx1"/>
            </a:solidFill>
          </a:endParaRPr>
        </a:p>
      </dgm:t>
    </dgm:pt>
    <dgm:pt modelId="{CDA75CAA-A97A-4638-A840-DD278BB32FD7}" type="parTrans" cxnId="{A292E53B-0D31-4695-A603-2B0E189C3BDB}">
      <dgm:prSet/>
      <dgm:spPr/>
      <dgm:t>
        <a:bodyPr/>
        <a:lstStyle/>
        <a:p>
          <a:endParaRPr lang="it-IT" sz="2000" b="1">
            <a:solidFill>
              <a:schemeClr val="tx1"/>
            </a:solidFill>
          </a:endParaRPr>
        </a:p>
      </dgm:t>
    </dgm:pt>
    <dgm:pt modelId="{A3C84807-1684-4114-A951-8212447EB7BC}" type="sibTrans" cxnId="{A292E53B-0D31-4695-A603-2B0E189C3BDB}">
      <dgm:prSet/>
      <dgm:spPr/>
      <dgm:t>
        <a:bodyPr/>
        <a:lstStyle/>
        <a:p>
          <a:endParaRPr lang="it-IT" sz="2000" b="1">
            <a:solidFill>
              <a:schemeClr val="tx1"/>
            </a:solidFill>
          </a:endParaRPr>
        </a:p>
      </dgm:t>
    </dgm:pt>
    <dgm:pt modelId="{FC453BC7-0FD1-4DFE-9C83-A8B7805FE6C6}">
      <dgm:prSet/>
      <dgm:spPr/>
      <dgm:t>
        <a:bodyPr/>
        <a:lstStyle/>
        <a:p>
          <a:endParaRPr lang="it-IT"/>
        </a:p>
      </dgm:t>
    </dgm:pt>
    <dgm:pt modelId="{846E195A-9E6D-4DDC-A92B-2B7B68581297}" type="parTrans" cxnId="{D23BF073-CD1C-46E6-8089-568DB054A9C1}">
      <dgm:prSet/>
      <dgm:spPr/>
      <dgm:t>
        <a:bodyPr/>
        <a:lstStyle/>
        <a:p>
          <a:endParaRPr lang="it-IT" sz="2000" b="1">
            <a:solidFill>
              <a:schemeClr val="tx1"/>
            </a:solidFill>
          </a:endParaRPr>
        </a:p>
      </dgm:t>
    </dgm:pt>
    <dgm:pt modelId="{12B60435-5CAB-4C63-9D48-B4200003138F}" type="sibTrans" cxnId="{D23BF073-CD1C-46E6-8089-568DB054A9C1}">
      <dgm:prSet/>
      <dgm:spPr/>
      <dgm:t>
        <a:bodyPr/>
        <a:lstStyle/>
        <a:p>
          <a:endParaRPr lang="it-IT" sz="2000" b="1">
            <a:solidFill>
              <a:schemeClr val="tx1"/>
            </a:solidFill>
          </a:endParaRPr>
        </a:p>
      </dgm:t>
    </dgm:pt>
    <dgm:pt modelId="{F1D99D93-6F41-4377-981D-DF0680D9D9C0}">
      <dgm:prSet/>
      <dgm:spPr/>
      <dgm:t>
        <a:bodyPr/>
        <a:lstStyle/>
        <a:p>
          <a:endParaRPr lang="it-IT"/>
        </a:p>
      </dgm:t>
    </dgm:pt>
    <dgm:pt modelId="{74C5D60D-E783-464C-90E1-128DAE2F4C0A}" type="parTrans" cxnId="{699D0C8F-B0D2-4F24-934F-469F695F9056}">
      <dgm:prSet/>
      <dgm:spPr/>
      <dgm:t>
        <a:bodyPr/>
        <a:lstStyle/>
        <a:p>
          <a:endParaRPr lang="it-IT" sz="2000" b="1">
            <a:solidFill>
              <a:schemeClr val="tx1"/>
            </a:solidFill>
          </a:endParaRPr>
        </a:p>
      </dgm:t>
    </dgm:pt>
    <dgm:pt modelId="{6B099679-7025-432E-9C2D-35CB1C792635}" type="sibTrans" cxnId="{699D0C8F-B0D2-4F24-934F-469F695F9056}">
      <dgm:prSet/>
      <dgm:spPr/>
      <dgm:t>
        <a:bodyPr/>
        <a:lstStyle/>
        <a:p>
          <a:endParaRPr lang="it-IT" sz="2000" b="1">
            <a:solidFill>
              <a:schemeClr val="tx1"/>
            </a:solidFill>
          </a:endParaRPr>
        </a:p>
      </dgm:t>
    </dgm:pt>
    <dgm:pt modelId="{810B73D4-19AC-40E3-9F6D-FA1ABFE3CD98}">
      <dgm:prSet/>
      <dgm:spPr/>
      <dgm:t>
        <a:bodyPr/>
        <a:lstStyle/>
        <a:p>
          <a:endParaRPr lang="it-IT"/>
        </a:p>
      </dgm:t>
    </dgm:pt>
    <dgm:pt modelId="{38193CE2-D474-429C-951A-0E00C15E6567}" type="parTrans" cxnId="{8EB2E038-874A-41C7-96FE-DF5D394A7FDB}">
      <dgm:prSet/>
      <dgm:spPr/>
      <dgm:t>
        <a:bodyPr/>
        <a:lstStyle/>
        <a:p>
          <a:endParaRPr lang="it-IT" sz="2000" b="1">
            <a:solidFill>
              <a:schemeClr val="tx1"/>
            </a:solidFill>
          </a:endParaRPr>
        </a:p>
      </dgm:t>
    </dgm:pt>
    <dgm:pt modelId="{5ADEF23F-E919-4015-B3E5-205816407029}" type="sibTrans" cxnId="{8EB2E038-874A-41C7-96FE-DF5D394A7FDB}">
      <dgm:prSet/>
      <dgm:spPr/>
      <dgm:t>
        <a:bodyPr/>
        <a:lstStyle/>
        <a:p>
          <a:endParaRPr lang="it-IT" sz="2000" b="1">
            <a:solidFill>
              <a:schemeClr val="tx1"/>
            </a:solidFill>
          </a:endParaRPr>
        </a:p>
      </dgm:t>
    </dgm:pt>
    <dgm:pt modelId="{DD787175-D5B4-447F-BB99-82A0FFEA516B}">
      <dgm:prSet custT="1"/>
      <dgm:spPr/>
      <dgm:t>
        <a:bodyPr/>
        <a:lstStyle/>
        <a:p>
          <a:pPr rtl="0"/>
          <a:endParaRPr lang="it-IT" sz="1400" b="1" dirty="0">
            <a:solidFill>
              <a:schemeClr val="tx1"/>
            </a:solidFill>
          </a:endParaRPr>
        </a:p>
      </dgm:t>
    </dgm:pt>
    <dgm:pt modelId="{9A8BDB84-0D9F-4993-B488-AD522819A06C}" type="parTrans" cxnId="{4036BB05-779C-4E0A-B749-5C4DD88189A9}">
      <dgm:prSet/>
      <dgm:spPr/>
      <dgm:t>
        <a:bodyPr/>
        <a:lstStyle/>
        <a:p>
          <a:endParaRPr lang="it-IT" sz="2000" b="1">
            <a:solidFill>
              <a:schemeClr val="tx1"/>
            </a:solidFill>
          </a:endParaRPr>
        </a:p>
      </dgm:t>
    </dgm:pt>
    <dgm:pt modelId="{2B0CF5B8-1788-4633-AD11-D9677CC26216}" type="sibTrans" cxnId="{4036BB05-779C-4E0A-B749-5C4DD88189A9}">
      <dgm:prSet/>
      <dgm:spPr/>
      <dgm:t>
        <a:bodyPr/>
        <a:lstStyle/>
        <a:p>
          <a:endParaRPr lang="it-IT" sz="2000" b="1">
            <a:solidFill>
              <a:schemeClr val="tx1"/>
            </a:solidFill>
          </a:endParaRPr>
        </a:p>
      </dgm:t>
    </dgm:pt>
    <dgm:pt modelId="{9D517E95-3924-43EB-8632-480274E162F4}">
      <dgm:prSet custT="1"/>
      <dgm:spPr/>
      <dgm:t>
        <a:bodyPr/>
        <a:lstStyle/>
        <a:p>
          <a:pPr rtl="0"/>
          <a:endParaRPr lang="it-IT" sz="1400" b="1">
            <a:solidFill>
              <a:schemeClr val="tx1"/>
            </a:solidFill>
          </a:endParaRPr>
        </a:p>
      </dgm:t>
    </dgm:pt>
    <dgm:pt modelId="{66446138-1B53-4FB6-AFFE-F356FFB42F93}" type="parTrans" cxnId="{D0B29D93-1102-4C1A-85CB-4106C6AD3AE9}">
      <dgm:prSet/>
      <dgm:spPr/>
      <dgm:t>
        <a:bodyPr/>
        <a:lstStyle/>
        <a:p>
          <a:endParaRPr lang="it-IT" sz="2000" b="1">
            <a:solidFill>
              <a:schemeClr val="tx1"/>
            </a:solidFill>
          </a:endParaRPr>
        </a:p>
      </dgm:t>
    </dgm:pt>
    <dgm:pt modelId="{72DA7BD3-ABB1-4E25-983A-52B116D1D028}" type="sibTrans" cxnId="{D0B29D93-1102-4C1A-85CB-4106C6AD3AE9}">
      <dgm:prSet/>
      <dgm:spPr/>
      <dgm:t>
        <a:bodyPr/>
        <a:lstStyle/>
        <a:p>
          <a:endParaRPr lang="it-IT" sz="2000" b="1">
            <a:solidFill>
              <a:schemeClr val="tx1"/>
            </a:solidFill>
          </a:endParaRPr>
        </a:p>
      </dgm:t>
    </dgm:pt>
    <dgm:pt modelId="{0D0E7DD5-4460-43D0-BB18-6A0E797BFFC4}">
      <dgm:prSet custT="1"/>
      <dgm:spPr/>
      <dgm:t>
        <a:bodyPr/>
        <a:lstStyle/>
        <a:p>
          <a:pPr rtl="0"/>
          <a:endParaRPr lang="it-IT" sz="1400" b="1">
            <a:solidFill>
              <a:schemeClr val="tx1"/>
            </a:solidFill>
          </a:endParaRPr>
        </a:p>
      </dgm:t>
    </dgm:pt>
    <dgm:pt modelId="{D8198696-9548-4B38-BB40-9EFE6DA98FE1}" type="parTrans" cxnId="{A40EBD28-CEE3-414D-90EA-3777CEFB3D9B}">
      <dgm:prSet/>
      <dgm:spPr/>
      <dgm:t>
        <a:bodyPr/>
        <a:lstStyle/>
        <a:p>
          <a:endParaRPr lang="it-IT" sz="2000" b="1">
            <a:solidFill>
              <a:schemeClr val="tx1"/>
            </a:solidFill>
          </a:endParaRPr>
        </a:p>
      </dgm:t>
    </dgm:pt>
    <dgm:pt modelId="{94C81CC2-8053-4D25-8560-FF4D526EF694}" type="sibTrans" cxnId="{A40EBD28-CEE3-414D-90EA-3777CEFB3D9B}">
      <dgm:prSet/>
      <dgm:spPr/>
      <dgm:t>
        <a:bodyPr/>
        <a:lstStyle/>
        <a:p>
          <a:endParaRPr lang="it-IT" sz="2000" b="1">
            <a:solidFill>
              <a:schemeClr val="tx1"/>
            </a:solidFill>
          </a:endParaRPr>
        </a:p>
      </dgm:t>
    </dgm:pt>
    <dgm:pt modelId="{2FF283F4-4523-48B9-BC01-B459F89635C8}">
      <dgm:prSet custT="1"/>
      <dgm:spPr/>
      <dgm:t>
        <a:bodyPr/>
        <a:lstStyle/>
        <a:p>
          <a:pPr rtl="0"/>
          <a:endParaRPr lang="it-IT" sz="1400" b="1" dirty="0">
            <a:solidFill>
              <a:schemeClr val="tx1"/>
            </a:solidFill>
          </a:endParaRPr>
        </a:p>
      </dgm:t>
    </dgm:pt>
    <dgm:pt modelId="{AAE32C75-11BA-4742-9E99-377D66370294}" type="parTrans" cxnId="{6D40D94F-2F08-495D-AC71-70ED402388C2}">
      <dgm:prSet/>
      <dgm:spPr/>
      <dgm:t>
        <a:bodyPr/>
        <a:lstStyle/>
        <a:p>
          <a:endParaRPr lang="it-IT" sz="2000" b="1">
            <a:solidFill>
              <a:schemeClr val="tx1"/>
            </a:solidFill>
          </a:endParaRPr>
        </a:p>
      </dgm:t>
    </dgm:pt>
    <dgm:pt modelId="{C3D24DFB-7E9F-498B-A95B-14D7831FE06E}" type="sibTrans" cxnId="{6D40D94F-2F08-495D-AC71-70ED402388C2}">
      <dgm:prSet/>
      <dgm:spPr/>
      <dgm:t>
        <a:bodyPr/>
        <a:lstStyle/>
        <a:p>
          <a:endParaRPr lang="it-IT" sz="2000" b="1">
            <a:solidFill>
              <a:schemeClr val="tx1"/>
            </a:solidFill>
          </a:endParaRPr>
        </a:p>
      </dgm:t>
    </dgm:pt>
    <dgm:pt modelId="{ECD1842D-2C58-4A13-AFE3-79B70BF83D70}">
      <dgm:prSet custT="1"/>
      <dgm:spPr/>
      <dgm:t>
        <a:bodyPr/>
        <a:lstStyle/>
        <a:p>
          <a:pPr rtl="0"/>
          <a:endParaRPr lang="it-IT" sz="1400" b="1" dirty="0">
            <a:solidFill>
              <a:schemeClr val="tx1"/>
            </a:solidFill>
          </a:endParaRPr>
        </a:p>
      </dgm:t>
    </dgm:pt>
    <dgm:pt modelId="{31B92CAE-E71C-4EE8-A761-999FDC0C0825}" type="parTrans" cxnId="{D8CF3D7F-3060-494A-B0BB-3FFCBF961412}">
      <dgm:prSet/>
      <dgm:spPr/>
      <dgm:t>
        <a:bodyPr/>
        <a:lstStyle/>
        <a:p>
          <a:endParaRPr lang="it-IT" sz="2000" b="1">
            <a:solidFill>
              <a:schemeClr val="tx1"/>
            </a:solidFill>
          </a:endParaRPr>
        </a:p>
      </dgm:t>
    </dgm:pt>
    <dgm:pt modelId="{68733A28-F0CA-4CEB-930C-0A6E0F144D3B}" type="sibTrans" cxnId="{D8CF3D7F-3060-494A-B0BB-3FFCBF961412}">
      <dgm:prSet/>
      <dgm:spPr/>
      <dgm:t>
        <a:bodyPr/>
        <a:lstStyle/>
        <a:p>
          <a:endParaRPr lang="it-IT" sz="2000" b="1">
            <a:solidFill>
              <a:schemeClr val="tx1"/>
            </a:solidFill>
          </a:endParaRPr>
        </a:p>
      </dgm:t>
    </dgm:pt>
    <dgm:pt modelId="{F63ED52B-8DF6-47AF-A8F8-136977E23996}">
      <dgm:prSet custT="1"/>
      <dgm:spPr/>
      <dgm:t>
        <a:bodyPr/>
        <a:lstStyle/>
        <a:p>
          <a:pPr rtl="0"/>
          <a:endParaRPr lang="it-IT" sz="1400" b="1" dirty="0">
            <a:solidFill>
              <a:schemeClr val="tx1"/>
            </a:solidFill>
          </a:endParaRPr>
        </a:p>
      </dgm:t>
    </dgm:pt>
    <dgm:pt modelId="{E13D62AC-904A-4D87-A5F7-988BB02B7093}" type="parTrans" cxnId="{EBFE3C69-EB23-4245-B872-DD67F6AE0270}">
      <dgm:prSet/>
      <dgm:spPr/>
      <dgm:t>
        <a:bodyPr/>
        <a:lstStyle/>
        <a:p>
          <a:endParaRPr lang="it-IT" sz="2000" b="1">
            <a:solidFill>
              <a:schemeClr val="tx1"/>
            </a:solidFill>
          </a:endParaRPr>
        </a:p>
      </dgm:t>
    </dgm:pt>
    <dgm:pt modelId="{1D47F076-F978-4FDA-A995-C06089AFCF3B}" type="sibTrans" cxnId="{EBFE3C69-EB23-4245-B872-DD67F6AE0270}">
      <dgm:prSet/>
      <dgm:spPr/>
      <dgm:t>
        <a:bodyPr/>
        <a:lstStyle/>
        <a:p>
          <a:endParaRPr lang="it-IT" sz="2000" b="1">
            <a:solidFill>
              <a:schemeClr val="tx1"/>
            </a:solidFill>
          </a:endParaRPr>
        </a:p>
      </dgm:t>
    </dgm:pt>
    <dgm:pt modelId="{750640AF-627F-4A72-A6E3-C5404E114E3A}">
      <dgm:prSet custT="1"/>
      <dgm:spPr/>
      <dgm:t>
        <a:bodyPr/>
        <a:lstStyle/>
        <a:p>
          <a:pPr rtl="0"/>
          <a:endParaRPr lang="it-IT" sz="1400" b="1" dirty="0">
            <a:solidFill>
              <a:schemeClr val="tx1"/>
            </a:solidFill>
          </a:endParaRPr>
        </a:p>
      </dgm:t>
    </dgm:pt>
    <dgm:pt modelId="{ED801A3F-0B65-4BDB-94F6-AC9D3E68B617}" type="parTrans" cxnId="{DA82DAA9-E3B3-40A3-AB03-575A3AC40971}">
      <dgm:prSet/>
      <dgm:spPr/>
      <dgm:t>
        <a:bodyPr/>
        <a:lstStyle/>
        <a:p>
          <a:endParaRPr lang="it-IT" sz="2000" b="1">
            <a:solidFill>
              <a:schemeClr val="tx1"/>
            </a:solidFill>
          </a:endParaRPr>
        </a:p>
      </dgm:t>
    </dgm:pt>
    <dgm:pt modelId="{15D1A864-E259-4E6C-8D14-41466CF9F959}" type="sibTrans" cxnId="{DA82DAA9-E3B3-40A3-AB03-575A3AC40971}">
      <dgm:prSet/>
      <dgm:spPr/>
      <dgm:t>
        <a:bodyPr/>
        <a:lstStyle/>
        <a:p>
          <a:endParaRPr lang="it-IT" sz="2000" b="1">
            <a:solidFill>
              <a:schemeClr val="tx1"/>
            </a:solidFill>
          </a:endParaRPr>
        </a:p>
      </dgm:t>
    </dgm:pt>
    <dgm:pt modelId="{25AD9B23-BBDA-4E3B-8EEA-E34F1CDA8529}">
      <dgm:prSet/>
      <dgm:spPr/>
      <dgm:t>
        <a:bodyPr/>
        <a:lstStyle/>
        <a:p>
          <a:pPr rtl="0"/>
          <a:endParaRPr lang="it-IT" sz="2000" b="1" dirty="0">
            <a:solidFill>
              <a:schemeClr val="tx1"/>
            </a:solidFill>
          </a:endParaRPr>
        </a:p>
      </dgm:t>
    </dgm:pt>
    <dgm:pt modelId="{1E08A795-ED7C-4DB6-868C-F7DC5BDE841C}" type="parTrans" cxnId="{6E18A1DD-A53B-4F41-9F39-2EF852263EAE}">
      <dgm:prSet/>
      <dgm:spPr/>
      <dgm:t>
        <a:bodyPr/>
        <a:lstStyle/>
        <a:p>
          <a:endParaRPr lang="it-IT" sz="2000" b="1">
            <a:solidFill>
              <a:schemeClr val="tx1"/>
            </a:solidFill>
          </a:endParaRPr>
        </a:p>
      </dgm:t>
    </dgm:pt>
    <dgm:pt modelId="{A1986C19-722B-46E8-B584-AD8E05FFE475}" type="sibTrans" cxnId="{6E18A1DD-A53B-4F41-9F39-2EF852263EAE}">
      <dgm:prSet/>
      <dgm:spPr/>
      <dgm:t>
        <a:bodyPr/>
        <a:lstStyle/>
        <a:p>
          <a:endParaRPr lang="it-IT" sz="2000" b="1">
            <a:solidFill>
              <a:schemeClr val="tx1"/>
            </a:solidFill>
          </a:endParaRPr>
        </a:p>
      </dgm:t>
    </dgm:pt>
    <dgm:pt modelId="{ED0B361B-8770-4102-8911-CB853F8F2341}">
      <dgm:prSet/>
      <dgm:spPr/>
      <dgm:t>
        <a:bodyPr/>
        <a:lstStyle/>
        <a:p>
          <a:pPr rtl="0"/>
          <a:endParaRPr lang="it-IT" sz="2000" b="1" dirty="0">
            <a:solidFill>
              <a:schemeClr val="tx1"/>
            </a:solidFill>
          </a:endParaRPr>
        </a:p>
      </dgm:t>
    </dgm:pt>
    <dgm:pt modelId="{8C9D43EC-8617-4567-9871-877E1872F02A}" type="parTrans" cxnId="{9D7753AE-07CE-4F2E-BCE4-08FC29571EA5}">
      <dgm:prSet/>
      <dgm:spPr/>
      <dgm:t>
        <a:bodyPr/>
        <a:lstStyle/>
        <a:p>
          <a:endParaRPr lang="it-IT" sz="2000" b="1">
            <a:solidFill>
              <a:schemeClr val="tx1"/>
            </a:solidFill>
          </a:endParaRPr>
        </a:p>
      </dgm:t>
    </dgm:pt>
    <dgm:pt modelId="{6D251DD8-B28F-48D1-B8E0-7F9C8B5E197B}" type="sibTrans" cxnId="{9D7753AE-07CE-4F2E-BCE4-08FC29571EA5}">
      <dgm:prSet/>
      <dgm:spPr/>
      <dgm:t>
        <a:bodyPr/>
        <a:lstStyle/>
        <a:p>
          <a:endParaRPr lang="it-IT" sz="2000" b="1">
            <a:solidFill>
              <a:schemeClr val="tx1"/>
            </a:solidFill>
          </a:endParaRPr>
        </a:p>
      </dgm:t>
    </dgm:pt>
    <dgm:pt modelId="{1B82E8FA-D756-4849-933D-8E739B6951E7}">
      <dgm:prSet/>
      <dgm:spPr/>
      <dgm:t>
        <a:bodyPr/>
        <a:lstStyle/>
        <a:p>
          <a:pPr rtl="0"/>
          <a:endParaRPr lang="it-IT" sz="2000" b="1" dirty="0">
            <a:solidFill>
              <a:schemeClr val="tx1"/>
            </a:solidFill>
          </a:endParaRPr>
        </a:p>
      </dgm:t>
    </dgm:pt>
    <dgm:pt modelId="{51C831AE-6D3A-472A-B83D-FFFDE93544BB}" type="parTrans" cxnId="{D6FC5ACD-824B-4574-8AEA-66205EEDDD95}">
      <dgm:prSet/>
      <dgm:spPr/>
      <dgm:t>
        <a:bodyPr/>
        <a:lstStyle/>
        <a:p>
          <a:endParaRPr lang="it-IT" sz="2000" b="1">
            <a:solidFill>
              <a:schemeClr val="tx1"/>
            </a:solidFill>
          </a:endParaRPr>
        </a:p>
      </dgm:t>
    </dgm:pt>
    <dgm:pt modelId="{AFD27618-6A80-4298-A2D5-69A75B462DD3}" type="sibTrans" cxnId="{D6FC5ACD-824B-4574-8AEA-66205EEDDD95}">
      <dgm:prSet/>
      <dgm:spPr/>
      <dgm:t>
        <a:bodyPr/>
        <a:lstStyle/>
        <a:p>
          <a:endParaRPr lang="it-IT" sz="2000" b="1">
            <a:solidFill>
              <a:schemeClr val="tx1"/>
            </a:solidFill>
          </a:endParaRPr>
        </a:p>
      </dgm:t>
    </dgm:pt>
    <dgm:pt modelId="{0A47376F-65F0-4D9A-B28E-6F85C086B90D}" type="pres">
      <dgm:prSet presAssocID="{FF47509C-6A9E-41C6-A6CB-FB051F2754B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56095815-858C-4368-AC2A-181F901F81CF}" type="pres">
      <dgm:prSet presAssocID="{FF47509C-6A9E-41C6-A6CB-FB051F2754BF}" presName="Name1" presStyleCnt="0"/>
      <dgm:spPr/>
    </dgm:pt>
    <dgm:pt modelId="{21CA7F7D-92A1-4FD5-9FB9-DB57F5718FF9}" type="pres">
      <dgm:prSet presAssocID="{FF47509C-6A9E-41C6-A6CB-FB051F2754BF}" presName="cycle" presStyleCnt="0"/>
      <dgm:spPr/>
    </dgm:pt>
    <dgm:pt modelId="{04FB34EA-439E-4642-B571-D958C37F26FC}" type="pres">
      <dgm:prSet presAssocID="{FF47509C-6A9E-41C6-A6CB-FB051F2754BF}" presName="srcNode" presStyleLbl="node1" presStyleIdx="0" presStyleCnt="7"/>
      <dgm:spPr/>
    </dgm:pt>
    <dgm:pt modelId="{3BE80863-3953-42DC-8350-914DE2A77290}" type="pres">
      <dgm:prSet presAssocID="{FF47509C-6A9E-41C6-A6CB-FB051F2754BF}" presName="conn" presStyleLbl="parChTrans1D2" presStyleIdx="0" presStyleCnt="1"/>
      <dgm:spPr/>
      <dgm:t>
        <a:bodyPr/>
        <a:lstStyle/>
        <a:p>
          <a:endParaRPr lang="it-IT"/>
        </a:p>
      </dgm:t>
    </dgm:pt>
    <dgm:pt modelId="{0172CDD6-87B2-4657-A96C-CC6839809DCD}" type="pres">
      <dgm:prSet presAssocID="{FF47509C-6A9E-41C6-A6CB-FB051F2754BF}" presName="extraNode" presStyleLbl="node1" presStyleIdx="0" presStyleCnt="7"/>
      <dgm:spPr/>
    </dgm:pt>
    <dgm:pt modelId="{90FC1253-A97A-4E04-BB2A-C75C103445F9}" type="pres">
      <dgm:prSet presAssocID="{FF47509C-6A9E-41C6-A6CB-FB051F2754BF}" presName="dstNode" presStyleLbl="node1" presStyleIdx="0" presStyleCnt="7"/>
      <dgm:spPr/>
    </dgm:pt>
    <dgm:pt modelId="{51EDA1CF-6B5E-4096-8660-824531C91E41}" type="pres">
      <dgm:prSet presAssocID="{DD787175-D5B4-447F-BB99-82A0FFEA516B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0A71255-20A3-4AB4-8819-75D3A0A065DE}" type="pres">
      <dgm:prSet presAssocID="{DD787175-D5B4-447F-BB99-82A0FFEA516B}" presName="accent_1" presStyleCnt="0"/>
      <dgm:spPr/>
    </dgm:pt>
    <dgm:pt modelId="{94F3DBBA-5ECC-46ED-8367-0E896E8D30D9}" type="pres">
      <dgm:prSet presAssocID="{DD787175-D5B4-447F-BB99-82A0FFEA516B}" presName="accentRepeatNode" presStyleLbl="solidFgAcc1" presStyleIdx="0" presStyleCnt="7"/>
      <dgm:spPr/>
    </dgm:pt>
    <dgm:pt modelId="{68BFD8E6-4CAB-455F-8B4E-E118401DD75E}" type="pres">
      <dgm:prSet presAssocID="{9D517E95-3924-43EB-8632-480274E162F4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BB988C2-0817-4429-90CD-4FE643774EAE}" type="pres">
      <dgm:prSet presAssocID="{9D517E95-3924-43EB-8632-480274E162F4}" presName="accent_2" presStyleCnt="0"/>
      <dgm:spPr/>
    </dgm:pt>
    <dgm:pt modelId="{AB7DC68C-CEAB-43F3-A0ED-A6D13557EAA8}" type="pres">
      <dgm:prSet presAssocID="{9D517E95-3924-43EB-8632-480274E162F4}" presName="accentRepeatNode" presStyleLbl="solidFgAcc1" presStyleIdx="1" presStyleCnt="7"/>
      <dgm:spPr/>
    </dgm:pt>
    <dgm:pt modelId="{CBCF3052-FEE3-4AB9-850F-24E73D97549F}" type="pres">
      <dgm:prSet presAssocID="{0D0E7DD5-4460-43D0-BB18-6A0E797BFFC4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FDAB70F-DE48-4D61-AD5B-A60D4B1C6516}" type="pres">
      <dgm:prSet presAssocID="{0D0E7DD5-4460-43D0-BB18-6A0E797BFFC4}" presName="accent_3" presStyleCnt="0"/>
      <dgm:spPr/>
    </dgm:pt>
    <dgm:pt modelId="{5412701F-5969-42D4-B513-41AC9E008BE0}" type="pres">
      <dgm:prSet presAssocID="{0D0E7DD5-4460-43D0-BB18-6A0E797BFFC4}" presName="accentRepeatNode" presStyleLbl="solidFgAcc1" presStyleIdx="2" presStyleCnt="7"/>
      <dgm:spPr/>
    </dgm:pt>
    <dgm:pt modelId="{E02750D2-CF8C-4F33-B375-BE5D2F3A7490}" type="pres">
      <dgm:prSet presAssocID="{2FF283F4-4523-48B9-BC01-B459F89635C8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55D34E7-622B-4DBA-95C3-115EDAD8DAEE}" type="pres">
      <dgm:prSet presAssocID="{2FF283F4-4523-48B9-BC01-B459F89635C8}" presName="accent_4" presStyleCnt="0"/>
      <dgm:spPr/>
    </dgm:pt>
    <dgm:pt modelId="{3F5BBE7A-3C88-49E1-818E-BB69107CE49A}" type="pres">
      <dgm:prSet presAssocID="{2FF283F4-4523-48B9-BC01-B459F89635C8}" presName="accentRepeatNode" presStyleLbl="solidFgAcc1" presStyleIdx="3" presStyleCnt="7"/>
      <dgm:spPr/>
    </dgm:pt>
    <dgm:pt modelId="{C954E914-64A9-4244-9F4D-CB32BA8BEE2E}" type="pres">
      <dgm:prSet presAssocID="{ECD1842D-2C58-4A13-AFE3-79B70BF83D70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573A3AF-D08C-43B7-A757-FD103E4EEA74}" type="pres">
      <dgm:prSet presAssocID="{ECD1842D-2C58-4A13-AFE3-79B70BF83D70}" presName="accent_5" presStyleCnt="0"/>
      <dgm:spPr/>
    </dgm:pt>
    <dgm:pt modelId="{FF805987-C32C-4D7F-B3F1-A3EDD4DDC1FF}" type="pres">
      <dgm:prSet presAssocID="{ECD1842D-2C58-4A13-AFE3-79B70BF83D70}" presName="accentRepeatNode" presStyleLbl="solidFgAcc1" presStyleIdx="4" presStyleCnt="7"/>
      <dgm:spPr/>
    </dgm:pt>
    <dgm:pt modelId="{5B423B58-75E4-4931-8D8C-F7446EB63AB9}" type="pres">
      <dgm:prSet presAssocID="{F63ED52B-8DF6-47AF-A8F8-136977E23996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82304C7-5A7E-4C58-B640-EFF8AD651E48}" type="pres">
      <dgm:prSet presAssocID="{F63ED52B-8DF6-47AF-A8F8-136977E23996}" presName="accent_6" presStyleCnt="0"/>
      <dgm:spPr/>
    </dgm:pt>
    <dgm:pt modelId="{D9A7108E-1DCA-4BD1-9696-F683E996436E}" type="pres">
      <dgm:prSet presAssocID="{F63ED52B-8DF6-47AF-A8F8-136977E23996}" presName="accentRepeatNode" presStyleLbl="solidFgAcc1" presStyleIdx="5" presStyleCnt="7"/>
      <dgm:spPr/>
    </dgm:pt>
    <dgm:pt modelId="{5BBCFAF4-0DC6-404A-A1D2-92F507B55CFE}" type="pres">
      <dgm:prSet presAssocID="{750640AF-627F-4A72-A6E3-C5404E114E3A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07CF08-6639-47C9-B30E-5E5252CB4773}" type="pres">
      <dgm:prSet presAssocID="{750640AF-627F-4A72-A6E3-C5404E114E3A}" presName="accent_7" presStyleCnt="0"/>
      <dgm:spPr/>
    </dgm:pt>
    <dgm:pt modelId="{361BB20F-9CF3-4244-B4AE-E8F2E9D2FDC5}" type="pres">
      <dgm:prSet presAssocID="{750640AF-627F-4A72-A6E3-C5404E114E3A}" presName="accentRepeatNode" presStyleLbl="solidFgAcc1" presStyleIdx="6" presStyleCnt="7"/>
      <dgm:spPr/>
    </dgm:pt>
  </dgm:ptLst>
  <dgm:cxnLst>
    <dgm:cxn modelId="{A6B2F5A8-2A82-4F8E-A8C5-79C090CF9134}" type="presOf" srcId="{3D3647B2-117B-4C63-83FB-65F9388FD4F7}" destId="{CBCF3052-FEE3-4AB9-850F-24E73D97549F}" srcOrd="0" destOrd="1" presId="urn:microsoft.com/office/officeart/2008/layout/VerticalCurvedList"/>
    <dgm:cxn modelId="{75B15A1B-7E2F-4424-B200-3179325A5ED0}" type="presOf" srcId="{750640AF-627F-4A72-A6E3-C5404E114E3A}" destId="{5BBCFAF4-0DC6-404A-A1D2-92F507B55CFE}" srcOrd="0" destOrd="0" presId="urn:microsoft.com/office/officeart/2008/layout/VerticalCurvedList"/>
    <dgm:cxn modelId="{8F6B6473-0CE2-413E-8805-C4892D4EFB3A}" type="presOf" srcId="{E3C82387-96F9-4153-8397-CD2B36A612A5}" destId="{5BBCFAF4-0DC6-404A-A1D2-92F507B55CFE}" srcOrd="0" destOrd="1" presId="urn:microsoft.com/office/officeart/2008/layout/VerticalCurvedList"/>
    <dgm:cxn modelId="{9D7753AE-07CE-4F2E-BCE4-08FC29571EA5}" srcId="{FF47509C-6A9E-41C6-A6CB-FB051F2754BF}" destId="{ED0B361B-8770-4102-8911-CB853F8F2341}" srcOrd="8" destOrd="0" parTransId="{8C9D43EC-8617-4567-9871-877E1872F02A}" sibTransId="{6D251DD8-B28F-48D1-B8E0-7F9C8B5E197B}"/>
    <dgm:cxn modelId="{5E8B2C52-59FC-410D-97D5-BED452AEDA6F}" srcId="{9D517E95-3924-43EB-8632-480274E162F4}" destId="{71E26AD8-1715-4396-8651-931C30A6BA31}" srcOrd="0" destOrd="0" parTransId="{F6BD5310-B4CB-4C77-8085-8FD43B2E0ACD}" sibTransId="{BDAF96A6-65F7-46E9-A074-FCCD4CF54EF8}"/>
    <dgm:cxn modelId="{C29C3A87-2576-4E3D-A04C-C8319D8187D7}" type="presOf" srcId="{ECD1842D-2C58-4A13-AFE3-79B70BF83D70}" destId="{C954E914-64A9-4244-9F4D-CB32BA8BEE2E}" srcOrd="0" destOrd="0" presId="urn:microsoft.com/office/officeart/2008/layout/VerticalCurvedList"/>
    <dgm:cxn modelId="{D0B29D93-1102-4C1A-85CB-4106C6AD3AE9}" srcId="{FF47509C-6A9E-41C6-A6CB-FB051F2754BF}" destId="{9D517E95-3924-43EB-8632-480274E162F4}" srcOrd="1" destOrd="0" parTransId="{66446138-1B53-4FB6-AFFE-F356FFB42F93}" sibTransId="{72DA7BD3-ABB1-4E25-983A-52B116D1D028}"/>
    <dgm:cxn modelId="{F303F981-9837-4224-BFC2-EFBF70FD088E}" srcId="{F63ED52B-8DF6-47AF-A8F8-136977E23996}" destId="{4A650414-C40C-4B6A-A60F-3A4C43A8CDEB}" srcOrd="0" destOrd="0" parTransId="{BFBDC25A-9536-4262-9386-E572B3D0A52E}" sibTransId="{993EC783-46B3-4C15-A0BC-DFBB61F04C25}"/>
    <dgm:cxn modelId="{CD038B1C-5E5C-44F9-9D5C-0A611813A02D}" type="presOf" srcId="{FB207D66-F909-414A-B173-BBE70600C151}" destId="{E02750D2-CF8C-4F33-B375-BE5D2F3A7490}" srcOrd="0" destOrd="1" presId="urn:microsoft.com/office/officeart/2008/layout/VerticalCurvedList"/>
    <dgm:cxn modelId="{37A43276-91FD-47B8-B236-05334778D1EE}" type="presOf" srcId="{DD787175-D5B4-447F-BB99-82A0FFEA516B}" destId="{51EDA1CF-6B5E-4096-8660-824531C91E41}" srcOrd="0" destOrd="0" presId="urn:microsoft.com/office/officeart/2008/layout/VerticalCurvedList"/>
    <dgm:cxn modelId="{A292E53B-0D31-4695-A603-2B0E189C3BDB}" srcId="{750640AF-627F-4A72-A6E3-C5404E114E3A}" destId="{E3C82387-96F9-4153-8397-CD2B36A612A5}" srcOrd="0" destOrd="0" parTransId="{CDA75CAA-A97A-4638-A840-DD278BB32FD7}" sibTransId="{A3C84807-1684-4114-A951-8212447EB7BC}"/>
    <dgm:cxn modelId="{D07DD312-FCD6-47D2-8922-19BE79CC2AD5}" type="presOf" srcId="{9D517E95-3924-43EB-8632-480274E162F4}" destId="{68BFD8E6-4CAB-455F-8B4E-E118401DD75E}" srcOrd="0" destOrd="0" presId="urn:microsoft.com/office/officeart/2008/layout/VerticalCurvedList"/>
    <dgm:cxn modelId="{6D40D94F-2F08-495D-AC71-70ED402388C2}" srcId="{FF47509C-6A9E-41C6-A6CB-FB051F2754BF}" destId="{2FF283F4-4523-48B9-BC01-B459F89635C8}" srcOrd="3" destOrd="0" parTransId="{AAE32C75-11BA-4742-9E99-377D66370294}" sibTransId="{C3D24DFB-7E9F-498B-A95B-14D7831FE06E}"/>
    <dgm:cxn modelId="{15ED9AEF-D4C5-44C0-8269-A48F56A8FA93}" type="presOf" srcId="{A9952E4A-7B75-433E-9970-88F3982E9120}" destId="{51EDA1CF-6B5E-4096-8660-824531C91E41}" srcOrd="0" destOrd="1" presId="urn:microsoft.com/office/officeart/2008/layout/VerticalCurvedList"/>
    <dgm:cxn modelId="{1FD0B0F2-6C13-4F2A-9AA0-3346F2A7CD4C}" type="presOf" srcId="{F63ED52B-8DF6-47AF-A8F8-136977E23996}" destId="{5B423B58-75E4-4931-8D8C-F7446EB63AB9}" srcOrd="0" destOrd="0" presId="urn:microsoft.com/office/officeart/2008/layout/VerticalCurvedList"/>
    <dgm:cxn modelId="{4036BB05-779C-4E0A-B749-5C4DD88189A9}" srcId="{FF47509C-6A9E-41C6-A6CB-FB051F2754BF}" destId="{DD787175-D5B4-447F-BB99-82A0FFEA516B}" srcOrd="0" destOrd="0" parTransId="{9A8BDB84-0D9F-4993-B488-AD522819A06C}" sibTransId="{2B0CF5B8-1788-4633-AD11-D9677CC26216}"/>
    <dgm:cxn modelId="{6B30DE87-8E70-4DBE-BB81-C1B7820E128B}" type="presOf" srcId="{2FF283F4-4523-48B9-BC01-B459F89635C8}" destId="{E02750D2-CF8C-4F33-B375-BE5D2F3A7490}" srcOrd="0" destOrd="0" presId="urn:microsoft.com/office/officeart/2008/layout/VerticalCurvedList"/>
    <dgm:cxn modelId="{699D0C8F-B0D2-4F24-934F-469F695F9056}" srcId="{ED0B361B-8770-4102-8911-CB853F8F2341}" destId="{F1D99D93-6F41-4377-981D-DF0680D9D9C0}" srcOrd="0" destOrd="0" parTransId="{74C5D60D-E783-464C-90E1-128DAE2F4C0A}" sibTransId="{6B099679-7025-432E-9C2D-35CB1C792635}"/>
    <dgm:cxn modelId="{D23BF073-CD1C-46E6-8089-568DB054A9C1}" srcId="{25AD9B23-BBDA-4E3B-8EEA-E34F1CDA8529}" destId="{FC453BC7-0FD1-4DFE-9C83-A8B7805FE6C6}" srcOrd="0" destOrd="0" parTransId="{846E195A-9E6D-4DDC-A92B-2B7B68581297}" sibTransId="{12B60435-5CAB-4C63-9D48-B4200003138F}"/>
    <dgm:cxn modelId="{3BBB5A4D-6192-4CC9-B77D-1B231EA8FE8A}" srcId="{2FF283F4-4523-48B9-BC01-B459F89635C8}" destId="{FB207D66-F909-414A-B173-BBE70600C151}" srcOrd="0" destOrd="0" parTransId="{DC37BABB-A465-4684-A84F-F35AC950D2D1}" sibTransId="{CC534644-6037-4CA3-B58B-B30B685CD6F5}"/>
    <dgm:cxn modelId="{6E18A1DD-A53B-4F41-9F39-2EF852263EAE}" srcId="{FF47509C-6A9E-41C6-A6CB-FB051F2754BF}" destId="{25AD9B23-BBDA-4E3B-8EEA-E34F1CDA8529}" srcOrd="7" destOrd="0" parTransId="{1E08A795-ED7C-4DB6-868C-F7DC5BDE841C}" sibTransId="{A1986C19-722B-46E8-B584-AD8E05FFE475}"/>
    <dgm:cxn modelId="{451D427B-5BB8-45F0-8AC6-DC8893A16736}" type="presOf" srcId="{7AA817E3-8A8A-417E-AACA-9AE4F29ECBEE}" destId="{3BE80863-3953-42DC-8350-914DE2A77290}" srcOrd="0" destOrd="0" presId="urn:microsoft.com/office/officeart/2008/layout/VerticalCurvedList"/>
    <dgm:cxn modelId="{07CCE0E6-CDD7-43B0-B7D9-D24E4E6EBF92}" srcId="{ECD1842D-2C58-4A13-AFE3-79B70BF83D70}" destId="{D3BCF680-748B-4A9E-ACB3-C18C75B7E49F}" srcOrd="0" destOrd="0" parTransId="{D91608FC-D679-485A-BA5C-9F20031D0509}" sibTransId="{4C538B49-78BE-4428-B493-396B3755D20E}"/>
    <dgm:cxn modelId="{F6617E8F-21A2-4C87-898D-F87BE4A37086}" type="presOf" srcId="{71E26AD8-1715-4396-8651-931C30A6BA31}" destId="{68BFD8E6-4CAB-455F-8B4E-E118401DD75E}" srcOrd="0" destOrd="1" presId="urn:microsoft.com/office/officeart/2008/layout/VerticalCurvedList"/>
    <dgm:cxn modelId="{694FF4D6-50CA-4834-9D44-9F9A6C60F80D}" type="presOf" srcId="{FF47509C-6A9E-41C6-A6CB-FB051F2754BF}" destId="{0A47376F-65F0-4D9A-B28E-6F85C086B90D}" srcOrd="0" destOrd="0" presId="urn:microsoft.com/office/officeart/2008/layout/VerticalCurvedList"/>
    <dgm:cxn modelId="{EBFE3C69-EB23-4245-B872-DD67F6AE0270}" srcId="{FF47509C-6A9E-41C6-A6CB-FB051F2754BF}" destId="{F63ED52B-8DF6-47AF-A8F8-136977E23996}" srcOrd="5" destOrd="0" parTransId="{E13D62AC-904A-4D87-A5F7-988BB02B7093}" sibTransId="{1D47F076-F978-4FDA-A995-C06089AFCF3B}"/>
    <dgm:cxn modelId="{8EB2E038-874A-41C7-96FE-DF5D394A7FDB}" srcId="{1B82E8FA-D756-4849-933D-8E739B6951E7}" destId="{810B73D4-19AC-40E3-9F6D-FA1ABFE3CD98}" srcOrd="0" destOrd="0" parTransId="{38193CE2-D474-429C-951A-0E00C15E6567}" sibTransId="{5ADEF23F-E919-4015-B3E5-205816407029}"/>
    <dgm:cxn modelId="{3D4C8658-646D-4989-B43A-7E268ED6C3D5}" srcId="{0D0E7DD5-4460-43D0-BB18-6A0E797BFFC4}" destId="{3D3647B2-117B-4C63-83FB-65F9388FD4F7}" srcOrd="0" destOrd="0" parTransId="{5A92E88A-7FAF-4492-8F71-BCCBFC9DD5F1}" sibTransId="{62885B13-388F-4975-8E59-F448E175D286}"/>
    <dgm:cxn modelId="{390F3181-9D3C-469A-A767-C8A7C53548B9}" type="presOf" srcId="{0D0E7DD5-4460-43D0-BB18-6A0E797BFFC4}" destId="{CBCF3052-FEE3-4AB9-850F-24E73D97549F}" srcOrd="0" destOrd="0" presId="urn:microsoft.com/office/officeart/2008/layout/VerticalCurvedList"/>
    <dgm:cxn modelId="{D6FC5ACD-824B-4574-8AEA-66205EEDDD95}" srcId="{FF47509C-6A9E-41C6-A6CB-FB051F2754BF}" destId="{1B82E8FA-D756-4849-933D-8E739B6951E7}" srcOrd="9" destOrd="0" parTransId="{51C831AE-6D3A-472A-B83D-FFFDE93544BB}" sibTransId="{AFD27618-6A80-4298-A2D5-69A75B462DD3}"/>
    <dgm:cxn modelId="{A40EBD28-CEE3-414D-90EA-3777CEFB3D9B}" srcId="{FF47509C-6A9E-41C6-A6CB-FB051F2754BF}" destId="{0D0E7DD5-4460-43D0-BB18-6A0E797BFFC4}" srcOrd="2" destOrd="0" parTransId="{D8198696-9548-4B38-BB40-9EFE6DA98FE1}" sibTransId="{94C81CC2-8053-4D25-8560-FF4D526EF694}"/>
    <dgm:cxn modelId="{D8CF3D7F-3060-494A-B0BB-3FFCBF961412}" srcId="{FF47509C-6A9E-41C6-A6CB-FB051F2754BF}" destId="{ECD1842D-2C58-4A13-AFE3-79B70BF83D70}" srcOrd="4" destOrd="0" parTransId="{31B92CAE-E71C-4EE8-A761-999FDC0C0825}" sibTransId="{68733A28-F0CA-4CEB-930C-0A6E0F144D3B}"/>
    <dgm:cxn modelId="{0D89BA26-522A-4919-BEAE-31A6BC36B6AF}" srcId="{DD787175-D5B4-447F-BB99-82A0FFEA516B}" destId="{A9952E4A-7B75-433E-9970-88F3982E9120}" srcOrd="0" destOrd="0" parTransId="{16731F7B-A559-40F4-BB03-4CFA5D37F1AD}" sibTransId="{7AA817E3-8A8A-417E-AACA-9AE4F29ECBEE}"/>
    <dgm:cxn modelId="{43C0CCBE-8A2F-4206-AFF4-6E94B02960AB}" type="presOf" srcId="{4A650414-C40C-4B6A-A60F-3A4C43A8CDEB}" destId="{5B423B58-75E4-4931-8D8C-F7446EB63AB9}" srcOrd="0" destOrd="1" presId="urn:microsoft.com/office/officeart/2008/layout/VerticalCurvedList"/>
    <dgm:cxn modelId="{A79A3DAC-6348-4F89-BA30-623917707F54}" type="presOf" srcId="{D3BCF680-748B-4A9E-ACB3-C18C75B7E49F}" destId="{C954E914-64A9-4244-9F4D-CB32BA8BEE2E}" srcOrd="0" destOrd="1" presId="urn:microsoft.com/office/officeart/2008/layout/VerticalCurvedList"/>
    <dgm:cxn modelId="{DA82DAA9-E3B3-40A3-AB03-575A3AC40971}" srcId="{FF47509C-6A9E-41C6-A6CB-FB051F2754BF}" destId="{750640AF-627F-4A72-A6E3-C5404E114E3A}" srcOrd="6" destOrd="0" parTransId="{ED801A3F-0B65-4BDB-94F6-AC9D3E68B617}" sibTransId="{15D1A864-E259-4E6C-8D14-41466CF9F959}"/>
    <dgm:cxn modelId="{83011A93-BEB8-448D-B782-63CD05700B7A}" type="presParOf" srcId="{0A47376F-65F0-4D9A-B28E-6F85C086B90D}" destId="{56095815-858C-4368-AC2A-181F901F81CF}" srcOrd="0" destOrd="0" presId="urn:microsoft.com/office/officeart/2008/layout/VerticalCurvedList"/>
    <dgm:cxn modelId="{3A0B20D3-8E97-472F-B16F-003D04D3B0C2}" type="presParOf" srcId="{56095815-858C-4368-AC2A-181F901F81CF}" destId="{21CA7F7D-92A1-4FD5-9FB9-DB57F5718FF9}" srcOrd="0" destOrd="0" presId="urn:microsoft.com/office/officeart/2008/layout/VerticalCurvedList"/>
    <dgm:cxn modelId="{687B7515-EECC-4D62-9E1F-101DC7C4B52F}" type="presParOf" srcId="{21CA7F7D-92A1-4FD5-9FB9-DB57F5718FF9}" destId="{04FB34EA-439E-4642-B571-D958C37F26FC}" srcOrd="0" destOrd="0" presId="urn:microsoft.com/office/officeart/2008/layout/VerticalCurvedList"/>
    <dgm:cxn modelId="{CBDDF406-C374-4611-B0E1-566CBAF56C62}" type="presParOf" srcId="{21CA7F7D-92A1-4FD5-9FB9-DB57F5718FF9}" destId="{3BE80863-3953-42DC-8350-914DE2A77290}" srcOrd="1" destOrd="0" presId="urn:microsoft.com/office/officeart/2008/layout/VerticalCurvedList"/>
    <dgm:cxn modelId="{250D8ACA-77FB-4368-9C13-813C20AF142E}" type="presParOf" srcId="{21CA7F7D-92A1-4FD5-9FB9-DB57F5718FF9}" destId="{0172CDD6-87B2-4657-A96C-CC6839809DCD}" srcOrd="2" destOrd="0" presId="urn:microsoft.com/office/officeart/2008/layout/VerticalCurvedList"/>
    <dgm:cxn modelId="{EAAD7C4D-570F-42F5-A2F6-65DFC7BD71F0}" type="presParOf" srcId="{21CA7F7D-92A1-4FD5-9FB9-DB57F5718FF9}" destId="{90FC1253-A97A-4E04-BB2A-C75C103445F9}" srcOrd="3" destOrd="0" presId="urn:microsoft.com/office/officeart/2008/layout/VerticalCurvedList"/>
    <dgm:cxn modelId="{6E83FB1B-1785-4DD6-BA17-E3AF913AAC89}" type="presParOf" srcId="{56095815-858C-4368-AC2A-181F901F81CF}" destId="{51EDA1CF-6B5E-4096-8660-824531C91E41}" srcOrd="1" destOrd="0" presId="urn:microsoft.com/office/officeart/2008/layout/VerticalCurvedList"/>
    <dgm:cxn modelId="{9C0D1A2C-0A21-4C7E-9491-E936EEAD9CCA}" type="presParOf" srcId="{56095815-858C-4368-AC2A-181F901F81CF}" destId="{E0A71255-20A3-4AB4-8819-75D3A0A065DE}" srcOrd="2" destOrd="0" presId="urn:microsoft.com/office/officeart/2008/layout/VerticalCurvedList"/>
    <dgm:cxn modelId="{04A91896-EDC8-494A-9B77-BC74F21F545A}" type="presParOf" srcId="{E0A71255-20A3-4AB4-8819-75D3A0A065DE}" destId="{94F3DBBA-5ECC-46ED-8367-0E896E8D30D9}" srcOrd="0" destOrd="0" presId="urn:microsoft.com/office/officeart/2008/layout/VerticalCurvedList"/>
    <dgm:cxn modelId="{462BA1B5-AA31-4FE0-B4FC-74D8509C8201}" type="presParOf" srcId="{56095815-858C-4368-AC2A-181F901F81CF}" destId="{68BFD8E6-4CAB-455F-8B4E-E118401DD75E}" srcOrd="3" destOrd="0" presId="urn:microsoft.com/office/officeart/2008/layout/VerticalCurvedList"/>
    <dgm:cxn modelId="{43AC3BFE-0D40-477B-89DA-571B9A12F97F}" type="presParOf" srcId="{56095815-858C-4368-AC2A-181F901F81CF}" destId="{8BB988C2-0817-4429-90CD-4FE643774EAE}" srcOrd="4" destOrd="0" presId="urn:microsoft.com/office/officeart/2008/layout/VerticalCurvedList"/>
    <dgm:cxn modelId="{132BED46-3203-4200-A171-FB1A8227BB3C}" type="presParOf" srcId="{8BB988C2-0817-4429-90CD-4FE643774EAE}" destId="{AB7DC68C-CEAB-43F3-A0ED-A6D13557EAA8}" srcOrd="0" destOrd="0" presId="urn:microsoft.com/office/officeart/2008/layout/VerticalCurvedList"/>
    <dgm:cxn modelId="{9E0765A5-FE17-420C-A0D6-A542A68D1AAD}" type="presParOf" srcId="{56095815-858C-4368-AC2A-181F901F81CF}" destId="{CBCF3052-FEE3-4AB9-850F-24E73D97549F}" srcOrd="5" destOrd="0" presId="urn:microsoft.com/office/officeart/2008/layout/VerticalCurvedList"/>
    <dgm:cxn modelId="{1FC99528-2A7A-43EB-AA83-0C7C28FB89F5}" type="presParOf" srcId="{56095815-858C-4368-AC2A-181F901F81CF}" destId="{7FDAB70F-DE48-4D61-AD5B-A60D4B1C6516}" srcOrd="6" destOrd="0" presId="urn:microsoft.com/office/officeart/2008/layout/VerticalCurvedList"/>
    <dgm:cxn modelId="{3FA28FE7-E351-4BA0-8C9D-2475CF96B2FA}" type="presParOf" srcId="{7FDAB70F-DE48-4D61-AD5B-A60D4B1C6516}" destId="{5412701F-5969-42D4-B513-41AC9E008BE0}" srcOrd="0" destOrd="0" presId="urn:microsoft.com/office/officeart/2008/layout/VerticalCurvedList"/>
    <dgm:cxn modelId="{F9C9A7ED-C6FD-4BDA-A6BD-48734C392A3A}" type="presParOf" srcId="{56095815-858C-4368-AC2A-181F901F81CF}" destId="{E02750D2-CF8C-4F33-B375-BE5D2F3A7490}" srcOrd="7" destOrd="0" presId="urn:microsoft.com/office/officeart/2008/layout/VerticalCurvedList"/>
    <dgm:cxn modelId="{BFA9DB7A-52F3-40CC-82CE-74300676DB21}" type="presParOf" srcId="{56095815-858C-4368-AC2A-181F901F81CF}" destId="{455D34E7-622B-4DBA-95C3-115EDAD8DAEE}" srcOrd="8" destOrd="0" presId="urn:microsoft.com/office/officeart/2008/layout/VerticalCurvedList"/>
    <dgm:cxn modelId="{8305362A-2D56-465B-BF57-208E616E11B9}" type="presParOf" srcId="{455D34E7-622B-4DBA-95C3-115EDAD8DAEE}" destId="{3F5BBE7A-3C88-49E1-818E-BB69107CE49A}" srcOrd="0" destOrd="0" presId="urn:microsoft.com/office/officeart/2008/layout/VerticalCurvedList"/>
    <dgm:cxn modelId="{30B5A58E-B97D-4A8C-ABC1-ED87B3B81815}" type="presParOf" srcId="{56095815-858C-4368-AC2A-181F901F81CF}" destId="{C954E914-64A9-4244-9F4D-CB32BA8BEE2E}" srcOrd="9" destOrd="0" presId="urn:microsoft.com/office/officeart/2008/layout/VerticalCurvedList"/>
    <dgm:cxn modelId="{4CDF7456-F66E-4C84-BCE8-CB06117DE282}" type="presParOf" srcId="{56095815-858C-4368-AC2A-181F901F81CF}" destId="{C573A3AF-D08C-43B7-A757-FD103E4EEA74}" srcOrd="10" destOrd="0" presId="urn:microsoft.com/office/officeart/2008/layout/VerticalCurvedList"/>
    <dgm:cxn modelId="{DD8B4796-80BB-4B3D-8021-094AB4A9E416}" type="presParOf" srcId="{C573A3AF-D08C-43B7-A757-FD103E4EEA74}" destId="{FF805987-C32C-4D7F-B3F1-A3EDD4DDC1FF}" srcOrd="0" destOrd="0" presId="urn:microsoft.com/office/officeart/2008/layout/VerticalCurvedList"/>
    <dgm:cxn modelId="{716E677D-16E3-498E-94B1-3FA85EBAA7D4}" type="presParOf" srcId="{56095815-858C-4368-AC2A-181F901F81CF}" destId="{5B423B58-75E4-4931-8D8C-F7446EB63AB9}" srcOrd="11" destOrd="0" presId="urn:microsoft.com/office/officeart/2008/layout/VerticalCurvedList"/>
    <dgm:cxn modelId="{3656D0D0-EE72-48C6-8533-1DD63A37D6E3}" type="presParOf" srcId="{56095815-858C-4368-AC2A-181F901F81CF}" destId="{682304C7-5A7E-4C58-B640-EFF8AD651E48}" srcOrd="12" destOrd="0" presId="urn:microsoft.com/office/officeart/2008/layout/VerticalCurvedList"/>
    <dgm:cxn modelId="{9D291B87-6FA2-463C-BAE3-BB4E07C16F5F}" type="presParOf" srcId="{682304C7-5A7E-4C58-B640-EFF8AD651E48}" destId="{D9A7108E-1DCA-4BD1-9696-F683E996436E}" srcOrd="0" destOrd="0" presId="urn:microsoft.com/office/officeart/2008/layout/VerticalCurvedList"/>
    <dgm:cxn modelId="{48F31331-1721-460A-BFEB-28352E5FB043}" type="presParOf" srcId="{56095815-858C-4368-AC2A-181F901F81CF}" destId="{5BBCFAF4-0DC6-404A-A1D2-92F507B55CFE}" srcOrd="13" destOrd="0" presId="urn:microsoft.com/office/officeart/2008/layout/VerticalCurvedList"/>
    <dgm:cxn modelId="{BC40B94E-CBDD-4DEF-90D0-A785B2611257}" type="presParOf" srcId="{56095815-858C-4368-AC2A-181F901F81CF}" destId="{9B07CF08-6639-47C9-B30E-5E5252CB4773}" srcOrd="14" destOrd="0" presId="urn:microsoft.com/office/officeart/2008/layout/VerticalCurvedList"/>
    <dgm:cxn modelId="{D07E55A4-0A67-4BE5-ABAF-CEBC54A21D7C}" type="presParOf" srcId="{9B07CF08-6639-47C9-B30E-5E5252CB4773}" destId="{361BB20F-9CF3-4244-B4AE-E8F2E9D2FDC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B6A9AC-8E4E-4F68-B318-2C97C0FFF44E}" type="doc">
      <dgm:prSet loTypeId="urn:microsoft.com/office/officeart/2008/layout/LinedList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it-IT"/>
        </a:p>
      </dgm:t>
    </dgm:pt>
    <dgm:pt modelId="{4C054951-C5A5-4EF3-AC72-8683DFAF40EC}">
      <dgm:prSet/>
      <dgm:spPr/>
      <dgm:t>
        <a:bodyPr/>
        <a:lstStyle/>
        <a:p>
          <a:pPr rtl="0"/>
          <a:r>
            <a:rPr lang="it-IT" smtClean="0"/>
            <a:t>Approccio innovativo che si pone come obiettivo quello di riconoscere e prestare attenzione ai </a:t>
          </a:r>
          <a:r>
            <a:rPr lang="it-IT" b="1" smtClean="0"/>
            <a:t>segnali fisici </a:t>
          </a:r>
          <a:r>
            <a:rPr lang="it-IT" smtClean="0"/>
            <a:t>e alle sensazioni di fame e sazietà e sviluppare la </a:t>
          </a:r>
          <a:r>
            <a:rPr lang="it-IT" b="1" smtClean="0"/>
            <a:t>consapevolezza dei fattori scatenanti </a:t>
          </a:r>
          <a:r>
            <a:rPr lang="it-IT" smtClean="0"/>
            <a:t>fisici, cognitivi, socio-ambientali ed emotivi che conducono o suscitano </a:t>
          </a:r>
          <a:r>
            <a:rPr lang="it-IT" b="1" smtClean="0"/>
            <a:t>l’impulso ad alimentarsi</a:t>
          </a:r>
          <a:endParaRPr lang="it-IT"/>
        </a:p>
      </dgm:t>
    </dgm:pt>
    <dgm:pt modelId="{1016B9CF-4707-41A0-844A-C8FC803FF548}" type="parTrans" cxnId="{1F6A87B8-9CBF-4CEC-8D31-169F37959C46}">
      <dgm:prSet/>
      <dgm:spPr/>
      <dgm:t>
        <a:bodyPr/>
        <a:lstStyle/>
        <a:p>
          <a:endParaRPr lang="it-IT"/>
        </a:p>
      </dgm:t>
    </dgm:pt>
    <dgm:pt modelId="{8DF56349-214D-488B-AF25-4EB41FAC1B44}" type="sibTrans" cxnId="{1F6A87B8-9CBF-4CEC-8D31-169F37959C46}">
      <dgm:prSet/>
      <dgm:spPr/>
      <dgm:t>
        <a:bodyPr/>
        <a:lstStyle/>
        <a:p>
          <a:endParaRPr lang="it-IT"/>
        </a:p>
      </dgm:t>
    </dgm:pt>
    <dgm:pt modelId="{5CE0EAD5-33F9-4683-B862-0C81FA54B5FA}">
      <dgm:prSet/>
      <dgm:spPr/>
      <dgm:t>
        <a:bodyPr/>
        <a:lstStyle/>
        <a:p>
          <a:pPr rtl="0"/>
          <a:r>
            <a:rPr lang="it-IT" dirty="0" smtClean="0"/>
            <a:t>Non è una dieta, ma un processo ed </a:t>
          </a:r>
          <a:r>
            <a:rPr lang="it-IT" dirty="0" err="1" smtClean="0"/>
            <a:t>unastrategia</a:t>
          </a:r>
          <a:r>
            <a:rPr lang="it-IT" dirty="0" smtClean="0"/>
            <a:t> comportamentale  per il cambiamento duraturo dello stile alimentare e della relazione con il cibo</a:t>
          </a:r>
          <a:endParaRPr lang="it-IT" dirty="0"/>
        </a:p>
      </dgm:t>
    </dgm:pt>
    <dgm:pt modelId="{25BF03B5-8762-4E72-B405-0B4FAA25B015}" type="parTrans" cxnId="{E2993531-87D0-4B27-8134-3EF90EE58C88}">
      <dgm:prSet/>
      <dgm:spPr/>
      <dgm:t>
        <a:bodyPr/>
        <a:lstStyle/>
        <a:p>
          <a:endParaRPr lang="it-IT"/>
        </a:p>
      </dgm:t>
    </dgm:pt>
    <dgm:pt modelId="{3E7F53B1-8CC5-4B3F-9943-A9257805939C}" type="sibTrans" cxnId="{E2993531-87D0-4B27-8134-3EF90EE58C88}">
      <dgm:prSet/>
      <dgm:spPr/>
      <dgm:t>
        <a:bodyPr/>
        <a:lstStyle/>
        <a:p>
          <a:endParaRPr lang="it-IT"/>
        </a:p>
      </dgm:t>
    </dgm:pt>
    <dgm:pt modelId="{4B3E83B0-FADB-4F7C-8E1B-D50D0BF59830}" type="pres">
      <dgm:prSet presAssocID="{66B6A9AC-8E4E-4F68-B318-2C97C0FFF44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8E3F44C9-7DAF-45B0-9BB0-0CFA379D71D8}" type="pres">
      <dgm:prSet presAssocID="{4C054951-C5A5-4EF3-AC72-8683DFAF40EC}" presName="thickLine" presStyleLbl="alignNode1" presStyleIdx="0" presStyleCnt="2"/>
      <dgm:spPr/>
    </dgm:pt>
    <dgm:pt modelId="{C2EE2F65-08E7-49DA-93C8-D6DCABE0463E}" type="pres">
      <dgm:prSet presAssocID="{4C054951-C5A5-4EF3-AC72-8683DFAF40EC}" presName="horz1" presStyleCnt="0"/>
      <dgm:spPr/>
    </dgm:pt>
    <dgm:pt modelId="{86659894-C63C-4B4C-A77F-97FC81DE6702}" type="pres">
      <dgm:prSet presAssocID="{4C054951-C5A5-4EF3-AC72-8683DFAF40EC}" presName="tx1" presStyleLbl="revTx" presStyleIdx="0" presStyleCnt="2"/>
      <dgm:spPr/>
      <dgm:t>
        <a:bodyPr/>
        <a:lstStyle/>
        <a:p>
          <a:endParaRPr lang="it-IT"/>
        </a:p>
      </dgm:t>
    </dgm:pt>
    <dgm:pt modelId="{5AAE8BD9-CABD-47D0-B61E-F113F8F20374}" type="pres">
      <dgm:prSet presAssocID="{4C054951-C5A5-4EF3-AC72-8683DFAF40EC}" presName="vert1" presStyleCnt="0"/>
      <dgm:spPr/>
    </dgm:pt>
    <dgm:pt modelId="{75B51692-63BD-4F88-891F-FC315B208416}" type="pres">
      <dgm:prSet presAssocID="{5CE0EAD5-33F9-4683-B862-0C81FA54B5FA}" presName="thickLine" presStyleLbl="alignNode1" presStyleIdx="1" presStyleCnt="2"/>
      <dgm:spPr/>
    </dgm:pt>
    <dgm:pt modelId="{EBC9606E-8CF4-408D-ADE9-5AB4949BDC6A}" type="pres">
      <dgm:prSet presAssocID="{5CE0EAD5-33F9-4683-B862-0C81FA54B5FA}" presName="horz1" presStyleCnt="0"/>
      <dgm:spPr/>
    </dgm:pt>
    <dgm:pt modelId="{885F4E61-357A-47CD-8FCE-8CA7B8A4FEED}" type="pres">
      <dgm:prSet presAssocID="{5CE0EAD5-33F9-4683-B862-0C81FA54B5FA}" presName="tx1" presStyleLbl="revTx" presStyleIdx="1" presStyleCnt="2"/>
      <dgm:spPr/>
      <dgm:t>
        <a:bodyPr/>
        <a:lstStyle/>
        <a:p>
          <a:endParaRPr lang="it-IT"/>
        </a:p>
      </dgm:t>
    </dgm:pt>
    <dgm:pt modelId="{7AE3EAB8-36CC-4E60-BEAF-26BC58E09685}" type="pres">
      <dgm:prSet presAssocID="{5CE0EAD5-33F9-4683-B862-0C81FA54B5FA}" presName="vert1" presStyleCnt="0"/>
      <dgm:spPr/>
    </dgm:pt>
  </dgm:ptLst>
  <dgm:cxnLst>
    <dgm:cxn modelId="{CA8352A1-367A-4D41-9C61-068FB8E9022E}" type="presOf" srcId="{66B6A9AC-8E4E-4F68-B318-2C97C0FFF44E}" destId="{4B3E83B0-FADB-4F7C-8E1B-D50D0BF59830}" srcOrd="0" destOrd="0" presId="urn:microsoft.com/office/officeart/2008/layout/LinedList"/>
    <dgm:cxn modelId="{E2993531-87D0-4B27-8134-3EF90EE58C88}" srcId="{66B6A9AC-8E4E-4F68-B318-2C97C0FFF44E}" destId="{5CE0EAD5-33F9-4683-B862-0C81FA54B5FA}" srcOrd="1" destOrd="0" parTransId="{25BF03B5-8762-4E72-B405-0B4FAA25B015}" sibTransId="{3E7F53B1-8CC5-4B3F-9943-A9257805939C}"/>
    <dgm:cxn modelId="{7AB9D5B8-A9E2-402C-8ED1-BB5ACEB6C8F7}" type="presOf" srcId="{4C054951-C5A5-4EF3-AC72-8683DFAF40EC}" destId="{86659894-C63C-4B4C-A77F-97FC81DE6702}" srcOrd="0" destOrd="0" presId="urn:microsoft.com/office/officeart/2008/layout/LinedList"/>
    <dgm:cxn modelId="{1F6A87B8-9CBF-4CEC-8D31-169F37959C46}" srcId="{66B6A9AC-8E4E-4F68-B318-2C97C0FFF44E}" destId="{4C054951-C5A5-4EF3-AC72-8683DFAF40EC}" srcOrd="0" destOrd="0" parTransId="{1016B9CF-4707-41A0-844A-C8FC803FF548}" sibTransId="{8DF56349-214D-488B-AF25-4EB41FAC1B44}"/>
    <dgm:cxn modelId="{DB056791-5818-4F9B-9D0C-8DAA43E3104D}" type="presOf" srcId="{5CE0EAD5-33F9-4683-B862-0C81FA54B5FA}" destId="{885F4E61-357A-47CD-8FCE-8CA7B8A4FEED}" srcOrd="0" destOrd="0" presId="urn:microsoft.com/office/officeart/2008/layout/LinedList"/>
    <dgm:cxn modelId="{17046D37-A366-4A5C-AE71-5574F9A3CFE6}" type="presParOf" srcId="{4B3E83B0-FADB-4F7C-8E1B-D50D0BF59830}" destId="{8E3F44C9-7DAF-45B0-9BB0-0CFA379D71D8}" srcOrd="0" destOrd="0" presId="urn:microsoft.com/office/officeart/2008/layout/LinedList"/>
    <dgm:cxn modelId="{734480DA-41A3-4B4F-929C-E910CE2C6F79}" type="presParOf" srcId="{4B3E83B0-FADB-4F7C-8E1B-D50D0BF59830}" destId="{C2EE2F65-08E7-49DA-93C8-D6DCABE0463E}" srcOrd="1" destOrd="0" presId="urn:microsoft.com/office/officeart/2008/layout/LinedList"/>
    <dgm:cxn modelId="{96F8E6F3-FF8A-4531-9136-8CFC202BDB61}" type="presParOf" srcId="{C2EE2F65-08E7-49DA-93C8-D6DCABE0463E}" destId="{86659894-C63C-4B4C-A77F-97FC81DE6702}" srcOrd="0" destOrd="0" presId="urn:microsoft.com/office/officeart/2008/layout/LinedList"/>
    <dgm:cxn modelId="{53E6203C-9A4B-461A-BC81-E7BB3F676DE2}" type="presParOf" srcId="{C2EE2F65-08E7-49DA-93C8-D6DCABE0463E}" destId="{5AAE8BD9-CABD-47D0-B61E-F113F8F20374}" srcOrd="1" destOrd="0" presId="urn:microsoft.com/office/officeart/2008/layout/LinedList"/>
    <dgm:cxn modelId="{D5FD1817-192D-46DE-9E9E-A528DD2E67C7}" type="presParOf" srcId="{4B3E83B0-FADB-4F7C-8E1B-D50D0BF59830}" destId="{75B51692-63BD-4F88-891F-FC315B208416}" srcOrd="2" destOrd="0" presId="urn:microsoft.com/office/officeart/2008/layout/LinedList"/>
    <dgm:cxn modelId="{EFCDC38E-89E2-4C69-859F-2A40FA57112C}" type="presParOf" srcId="{4B3E83B0-FADB-4F7C-8E1B-D50D0BF59830}" destId="{EBC9606E-8CF4-408D-ADE9-5AB4949BDC6A}" srcOrd="3" destOrd="0" presId="urn:microsoft.com/office/officeart/2008/layout/LinedList"/>
    <dgm:cxn modelId="{BA3B94E8-9626-4002-A183-C4AB5AC63137}" type="presParOf" srcId="{EBC9606E-8CF4-408D-ADE9-5AB4949BDC6A}" destId="{885F4E61-357A-47CD-8FCE-8CA7B8A4FEED}" srcOrd="0" destOrd="0" presId="urn:microsoft.com/office/officeart/2008/layout/LinedList"/>
    <dgm:cxn modelId="{ECA07B81-68A3-45C1-8CC9-A189F0EFDEFA}" type="presParOf" srcId="{EBC9606E-8CF4-408D-ADE9-5AB4949BDC6A}" destId="{7AE3EAB8-36CC-4E60-BEAF-26BC58E0968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826AE3-DFD7-43C7-8E39-5CF179BB7446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0E7D8854-83EB-478A-8E1C-6CAA06F034EA}">
      <dgm:prSet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pPr rtl="0"/>
          <a:r>
            <a:rPr lang="it-IT" b="1" smtClean="0"/>
            <a:t>Fame emotiva</a:t>
          </a:r>
          <a:endParaRPr lang="it-IT" b="1"/>
        </a:p>
      </dgm:t>
    </dgm:pt>
    <dgm:pt modelId="{60D8AFBA-89BE-4529-B418-5BFC9B715A22}" type="parTrans" cxnId="{3B7A8E09-C8BE-45BB-8556-E7A8661ECA9E}">
      <dgm:prSet/>
      <dgm:spPr/>
      <dgm:t>
        <a:bodyPr/>
        <a:lstStyle/>
        <a:p>
          <a:endParaRPr lang="it-IT" b="1"/>
        </a:p>
      </dgm:t>
    </dgm:pt>
    <dgm:pt modelId="{18060105-D323-4F73-9883-7CFCD6A46AF3}" type="sibTrans" cxnId="{3B7A8E09-C8BE-45BB-8556-E7A8661ECA9E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 b="1"/>
        </a:p>
      </dgm:t>
    </dgm:pt>
    <dgm:pt modelId="{35076BC3-86AC-4C43-8D21-7BD0DDBA1D5A}">
      <dgm:prSet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rtl="0"/>
          <a:r>
            <a:rPr lang="it-IT" b="1" smtClean="0"/>
            <a:t>Automatismi e distrazioni</a:t>
          </a:r>
          <a:endParaRPr lang="it-IT" b="1"/>
        </a:p>
      </dgm:t>
    </dgm:pt>
    <dgm:pt modelId="{E6E23A6B-163D-41D3-B1E9-647D738C5C3A}" type="parTrans" cxnId="{CBBC31EE-B2FC-44AE-99C1-39B1D4DB8241}">
      <dgm:prSet/>
      <dgm:spPr/>
      <dgm:t>
        <a:bodyPr/>
        <a:lstStyle/>
        <a:p>
          <a:endParaRPr lang="it-IT" b="1"/>
        </a:p>
      </dgm:t>
    </dgm:pt>
    <dgm:pt modelId="{B5233C3B-3CC6-458A-8B56-CE4FE2A0AF1F}" type="sibTrans" cxnId="{CBBC31EE-B2FC-44AE-99C1-39B1D4DB8241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it-IT" b="1"/>
        </a:p>
      </dgm:t>
    </dgm:pt>
    <dgm:pt modelId="{AE04A7AB-E550-4C7F-B6C9-8BFE518DF742}">
      <dgm:prSet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pPr rtl="0"/>
          <a:r>
            <a:rPr lang="it-IT" b="1" smtClean="0"/>
            <a:t>Disconnessione dal corpo</a:t>
          </a:r>
          <a:endParaRPr lang="it-IT" b="1"/>
        </a:p>
      </dgm:t>
    </dgm:pt>
    <dgm:pt modelId="{933B2A07-CEBD-4951-9C88-20F2C8972AD7}" type="parTrans" cxnId="{7F1FFA1E-2E23-4AF9-A8B6-F0084FCC028B}">
      <dgm:prSet/>
      <dgm:spPr/>
      <dgm:t>
        <a:bodyPr/>
        <a:lstStyle/>
        <a:p>
          <a:endParaRPr lang="it-IT" b="1"/>
        </a:p>
      </dgm:t>
    </dgm:pt>
    <dgm:pt modelId="{E065A8A8-F7FF-4CDB-8F54-2A7909B057F5}" type="sibTrans" cxnId="{7F1FFA1E-2E23-4AF9-A8B6-F0084FCC028B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it-IT" b="1"/>
        </a:p>
      </dgm:t>
    </dgm:pt>
    <dgm:pt modelId="{9E34471C-908B-49F3-BE50-5C87CC458FE4}" type="pres">
      <dgm:prSet presAssocID="{25826AE3-DFD7-43C7-8E39-5CF179BB7446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it-IT"/>
        </a:p>
      </dgm:t>
    </dgm:pt>
    <dgm:pt modelId="{909129C7-ADE4-4B5B-8B07-4089F22437D5}" type="pres">
      <dgm:prSet presAssocID="{0E7D8854-83EB-478A-8E1C-6CAA06F034EA}" presName="text1" presStyleCnt="0"/>
      <dgm:spPr/>
    </dgm:pt>
    <dgm:pt modelId="{589F1E00-2B78-4C35-A1C6-31BB72EF4629}" type="pres">
      <dgm:prSet presAssocID="{0E7D8854-83EB-478A-8E1C-6CAA06F034EA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4B7C794-25B5-4E84-974B-962D26178144}" type="pres">
      <dgm:prSet presAssocID="{0E7D8854-83EB-478A-8E1C-6CAA06F034EA}" presName="textaccent1" presStyleCnt="0"/>
      <dgm:spPr/>
    </dgm:pt>
    <dgm:pt modelId="{5FC473B8-D3B9-4A7E-9157-F1448276176B}" type="pres">
      <dgm:prSet presAssocID="{0E7D8854-83EB-478A-8E1C-6CAA06F034EA}" presName="accentRepeatNode" presStyleLbl="solidAlignAcc1" presStyleIdx="0" presStyleCnt="6"/>
      <dgm:spPr/>
    </dgm:pt>
    <dgm:pt modelId="{D888F69B-1841-4B82-98E0-399A597FD1ED}" type="pres">
      <dgm:prSet presAssocID="{18060105-D323-4F73-9883-7CFCD6A46AF3}" presName="image1" presStyleCnt="0"/>
      <dgm:spPr/>
    </dgm:pt>
    <dgm:pt modelId="{2ED10BDB-019A-49B1-A10A-F6C1FEAECBB8}" type="pres">
      <dgm:prSet presAssocID="{18060105-D323-4F73-9883-7CFCD6A46AF3}" presName="imageRepeatNode" presStyleLbl="alignAcc1" presStyleIdx="0" presStyleCnt="3"/>
      <dgm:spPr/>
      <dgm:t>
        <a:bodyPr/>
        <a:lstStyle/>
        <a:p>
          <a:endParaRPr lang="it-IT"/>
        </a:p>
      </dgm:t>
    </dgm:pt>
    <dgm:pt modelId="{5DE24DBA-E06B-49D6-8415-BA7F3A656ACC}" type="pres">
      <dgm:prSet presAssocID="{18060105-D323-4F73-9883-7CFCD6A46AF3}" presName="imageaccent1" presStyleCnt="0"/>
      <dgm:spPr/>
    </dgm:pt>
    <dgm:pt modelId="{27BB7610-109A-47B6-9D21-0DB2057DF019}" type="pres">
      <dgm:prSet presAssocID="{18060105-D323-4F73-9883-7CFCD6A46AF3}" presName="accentRepeatNode" presStyleLbl="solidAlignAcc1" presStyleIdx="1" presStyleCnt="6"/>
      <dgm:spPr/>
    </dgm:pt>
    <dgm:pt modelId="{54FDC946-B2FF-44CE-A3D1-ADEBECA78026}" type="pres">
      <dgm:prSet presAssocID="{35076BC3-86AC-4C43-8D21-7BD0DDBA1D5A}" presName="text2" presStyleCnt="0"/>
      <dgm:spPr/>
    </dgm:pt>
    <dgm:pt modelId="{AC0EC601-D5D3-4E74-9841-ABEA531AE428}" type="pres">
      <dgm:prSet presAssocID="{35076BC3-86AC-4C43-8D21-7BD0DDBA1D5A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D69F13F-B7C6-4BEB-AF0B-A6C8BBA8831F}" type="pres">
      <dgm:prSet presAssocID="{35076BC3-86AC-4C43-8D21-7BD0DDBA1D5A}" presName="textaccent2" presStyleCnt="0"/>
      <dgm:spPr/>
    </dgm:pt>
    <dgm:pt modelId="{E58DF62F-3114-4AB2-B0AD-AD3B64F7E532}" type="pres">
      <dgm:prSet presAssocID="{35076BC3-86AC-4C43-8D21-7BD0DDBA1D5A}" presName="accentRepeatNode" presStyleLbl="solidAlignAcc1" presStyleIdx="2" presStyleCnt="6"/>
      <dgm:spPr/>
    </dgm:pt>
    <dgm:pt modelId="{91BACABD-C664-48DD-ACC7-F8FF811E8EDA}" type="pres">
      <dgm:prSet presAssocID="{B5233C3B-3CC6-458A-8B56-CE4FE2A0AF1F}" presName="image2" presStyleCnt="0"/>
      <dgm:spPr/>
    </dgm:pt>
    <dgm:pt modelId="{12D877F0-6308-4727-8843-79B14B457D1B}" type="pres">
      <dgm:prSet presAssocID="{B5233C3B-3CC6-458A-8B56-CE4FE2A0AF1F}" presName="imageRepeatNode" presStyleLbl="alignAcc1" presStyleIdx="1" presStyleCnt="3"/>
      <dgm:spPr/>
      <dgm:t>
        <a:bodyPr/>
        <a:lstStyle/>
        <a:p>
          <a:endParaRPr lang="it-IT"/>
        </a:p>
      </dgm:t>
    </dgm:pt>
    <dgm:pt modelId="{5AE51C54-9735-4280-9FEE-82E460E43EE2}" type="pres">
      <dgm:prSet presAssocID="{B5233C3B-3CC6-458A-8B56-CE4FE2A0AF1F}" presName="imageaccent2" presStyleCnt="0"/>
      <dgm:spPr/>
    </dgm:pt>
    <dgm:pt modelId="{B192052A-FAAE-437C-BB78-7767E35467F6}" type="pres">
      <dgm:prSet presAssocID="{B5233C3B-3CC6-458A-8B56-CE4FE2A0AF1F}" presName="accentRepeatNode" presStyleLbl="solidAlignAcc1" presStyleIdx="3" presStyleCnt="6"/>
      <dgm:spPr/>
    </dgm:pt>
    <dgm:pt modelId="{1AA8FDBC-1FCA-46E0-9A5E-F2C16B4DBE57}" type="pres">
      <dgm:prSet presAssocID="{AE04A7AB-E550-4C7F-B6C9-8BFE518DF742}" presName="text3" presStyleCnt="0"/>
      <dgm:spPr/>
    </dgm:pt>
    <dgm:pt modelId="{8DB26EF0-0C29-458F-9F1E-00FBFB17B861}" type="pres">
      <dgm:prSet presAssocID="{AE04A7AB-E550-4C7F-B6C9-8BFE518DF742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1C4E362-D0D2-43BD-86E6-5DD1010E844F}" type="pres">
      <dgm:prSet presAssocID="{AE04A7AB-E550-4C7F-B6C9-8BFE518DF742}" presName="textaccent3" presStyleCnt="0"/>
      <dgm:spPr/>
    </dgm:pt>
    <dgm:pt modelId="{9E97E1E3-B0C0-4066-A0BE-F24C8D5C71F7}" type="pres">
      <dgm:prSet presAssocID="{AE04A7AB-E550-4C7F-B6C9-8BFE518DF742}" presName="accentRepeatNode" presStyleLbl="solidAlignAcc1" presStyleIdx="4" presStyleCnt="6"/>
      <dgm:spPr/>
    </dgm:pt>
    <dgm:pt modelId="{EF06A7D4-5076-48D6-AF4D-BAD147D1CAA3}" type="pres">
      <dgm:prSet presAssocID="{E065A8A8-F7FF-4CDB-8F54-2A7909B057F5}" presName="image3" presStyleCnt="0"/>
      <dgm:spPr/>
    </dgm:pt>
    <dgm:pt modelId="{06D92458-F2BA-42DB-ADCF-3E5DC00F8EE1}" type="pres">
      <dgm:prSet presAssocID="{E065A8A8-F7FF-4CDB-8F54-2A7909B057F5}" presName="imageRepeatNode" presStyleLbl="alignAcc1" presStyleIdx="2" presStyleCnt="3"/>
      <dgm:spPr/>
      <dgm:t>
        <a:bodyPr/>
        <a:lstStyle/>
        <a:p>
          <a:endParaRPr lang="it-IT"/>
        </a:p>
      </dgm:t>
    </dgm:pt>
    <dgm:pt modelId="{9E9B79D8-E921-4BC4-9697-502A62C06FEF}" type="pres">
      <dgm:prSet presAssocID="{E065A8A8-F7FF-4CDB-8F54-2A7909B057F5}" presName="imageaccent3" presStyleCnt="0"/>
      <dgm:spPr/>
    </dgm:pt>
    <dgm:pt modelId="{952BF2FE-B0F3-4B4E-9DBC-CFBD1851EBE8}" type="pres">
      <dgm:prSet presAssocID="{E065A8A8-F7FF-4CDB-8F54-2A7909B057F5}" presName="accentRepeatNode" presStyleLbl="solidAlignAcc1" presStyleIdx="5" presStyleCnt="6"/>
      <dgm:spPr/>
    </dgm:pt>
  </dgm:ptLst>
  <dgm:cxnLst>
    <dgm:cxn modelId="{92B9F155-5CEC-4615-BECB-44B36BD33F60}" type="presOf" srcId="{B5233C3B-3CC6-458A-8B56-CE4FE2A0AF1F}" destId="{12D877F0-6308-4727-8843-79B14B457D1B}" srcOrd="0" destOrd="0" presId="urn:microsoft.com/office/officeart/2008/layout/HexagonCluster"/>
    <dgm:cxn modelId="{542A3831-66AD-42B9-9B80-29658F4246A5}" type="presOf" srcId="{25826AE3-DFD7-43C7-8E39-5CF179BB7446}" destId="{9E34471C-908B-49F3-BE50-5C87CC458FE4}" srcOrd="0" destOrd="0" presId="urn:microsoft.com/office/officeart/2008/layout/HexagonCluster"/>
    <dgm:cxn modelId="{3B7A8E09-C8BE-45BB-8556-E7A8661ECA9E}" srcId="{25826AE3-DFD7-43C7-8E39-5CF179BB7446}" destId="{0E7D8854-83EB-478A-8E1C-6CAA06F034EA}" srcOrd="0" destOrd="0" parTransId="{60D8AFBA-89BE-4529-B418-5BFC9B715A22}" sibTransId="{18060105-D323-4F73-9883-7CFCD6A46AF3}"/>
    <dgm:cxn modelId="{DC33B45F-BF88-4479-91E6-3C019E241D7F}" type="presOf" srcId="{18060105-D323-4F73-9883-7CFCD6A46AF3}" destId="{2ED10BDB-019A-49B1-A10A-F6C1FEAECBB8}" srcOrd="0" destOrd="0" presId="urn:microsoft.com/office/officeart/2008/layout/HexagonCluster"/>
    <dgm:cxn modelId="{530ADE92-C282-420F-A450-BFFAA5AD9EC9}" type="presOf" srcId="{AE04A7AB-E550-4C7F-B6C9-8BFE518DF742}" destId="{8DB26EF0-0C29-458F-9F1E-00FBFB17B861}" srcOrd="0" destOrd="0" presId="urn:microsoft.com/office/officeart/2008/layout/HexagonCluster"/>
    <dgm:cxn modelId="{CBBC31EE-B2FC-44AE-99C1-39B1D4DB8241}" srcId="{25826AE3-DFD7-43C7-8E39-5CF179BB7446}" destId="{35076BC3-86AC-4C43-8D21-7BD0DDBA1D5A}" srcOrd="1" destOrd="0" parTransId="{E6E23A6B-163D-41D3-B1E9-647D738C5C3A}" sibTransId="{B5233C3B-3CC6-458A-8B56-CE4FE2A0AF1F}"/>
    <dgm:cxn modelId="{917CF7D8-EEAE-4F97-9414-9894D1682799}" type="presOf" srcId="{E065A8A8-F7FF-4CDB-8F54-2A7909B057F5}" destId="{06D92458-F2BA-42DB-ADCF-3E5DC00F8EE1}" srcOrd="0" destOrd="0" presId="urn:microsoft.com/office/officeart/2008/layout/HexagonCluster"/>
    <dgm:cxn modelId="{AC662333-463C-4BA7-BFB3-9A27FA615E9F}" type="presOf" srcId="{0E7D8854-83EB-478A-8E1C-6CAA06F034EA}" destId="{589F1E00-2B78-4C35-A1C6-31BB72EF4629}" srcOrd="0" destOrd="0" presId="urn:microsoft.com/office/officeart/2008/layout/HexagonCluster"/>
    <dgm:cxn modelId="{7F1FFA1E-2E23-4AF9-A8B6-F0084FCC028B}" srcId="{25826AE3-DFD7-43C7-8E39-5CF179BB7446}" destId="{AE04A7AB-E550-4C7F-B6C9-8BFE518DF742}" srcOrd="2" destOrd="0" parTransId="{933B2A07-CEBD-4951-9C88-20F2C8972AD7}" sibTransId="{E065A8A8-F7FF-4CDB-8F54-2A7909B057F5}"/>
    <dgm:cxn modelId="{EDB3009F-36DB-46BF-87BF-83FF26CB6BDA}" type="presOf" srcId="{35076BC3-86AC-4C43-8D21-7BD0DDBA1D5A}" destId="{AC0EC601-D5D3-4E74-9841-ABEA531AE428}" srcOrd="0" destOrd="0" presId="urn:microsoft.com/office/officeart/2008/layout/HexagonCluster"/>
    <dgm:cxn modelId="{03A6AFD0-42BA-4B84-9699-41C5A307345D}" type="presParOf" srcId="{9E34471C-908B-49F3-BE50-5C87CC458FE4}" destId="{909129C7-ADE4-4B5B-8B07-4089F22437D5}" srcOrd="0" destOrd="0" presId="urn:microsoft.com/office/officeart/2008/layout/HexagonCluster"/>
    <dgm:cxn modelId="{76F46817-8982-41A8-B84D-03CBA8ECD969}" type="presParOf" srcId="{909129C7-ADE4-4B5B-8B07-4089F22437D5}" destId="{589F1E00-2B78-4C35-A1C6-31BB72EF4629}" srcOrd="0" destOrd="0" presId="urn:microsoft.com/office/officeart/2008/layout/HexagonCluster"/>
    <dgm:cxn modelId="{C07CD577-AA89-4F9F-833E-4075A15FDABE}" type="presParOf" srcId="{9E34471C-908B-49F3-BE50-5C87CC458FE4}" destId="{F4B7C794-25B5-4E84-974B-962D26178144}" srcOrd="1" destOrd="0" presId="urn:microsoft.com/office/officeart/2008/layout/HexagonCluster"/>
    <dgm:cxn modelId="{255561F1-44AF-4478-B33D-680D553C1F32}" type="presParOf" srcId="{F4B7C794-25B5-4E84-974B-962D26178144}" destId="{5FC473B8-D3B9-4A7E-9157-F1448276176B}" srcOrd="0" destOrd="0" presId="urn:microsoft.com/office/officeart/2008/layout/HexagonCluster"/>
    <dgm:cxn modelId="{58A8E6D4-FD33-453C-8957-8AF8A88E333C}" type="presParOf" srcId="{9E34471C-908B-49F3-BE50-5C87CC458FE4}" destId="{D888F69B-1841-4B82-98E0-399A597FD1ED}" srcOrd="2" destOrd="0" presId="urn:microsoft.com/office/officeart/2008/layout/HexagonCluster"/>
    <dgm:cxn modelId="{12E43915-DD05-4F9C-A57F-1547FF7AE5CB}" type="presParOf" srcId="{D888F69B-1841-4B82-98E0-399A597FD1ED}" destId="{2ED10BDB-019A-49B1-A10A-F6C1FEAECBB8}" srcOrd="0" destOrd="0" presId="urn:microsoft.com/office/officeart/2008/layout/HexagonCluster"/>
    <dgm:cxn modelId="{A7796C5D-8FF6-4A91-A4C0-FD7C500B8921}" type="presParOf" srcId="{9E34471C-908B-49F3-BE50-5C87CC458FE4}" destId="{5DE24DBA-E06B-49D6-8415-BA7F3A656ACC}" srcOrd="3" destOrd="0" presId="urn:microsoft.com/office/officeart/2008/layout/HexagonCluster"/>
    <dgm:cxn modelId="{4CDBA625-D939-4C85-9732-A9B74574B4BF}" type="presParOf" srcId="{5DE24DBA-E06B-49D6-8415-BA7F3A656ACC}" destId="{27BB7610-109A-47B6-9D21-0DB2057DF019}" srcOrd="0" destOrd="0" presId="urn:microsoft.com/office/officeart/2008/layout/HexagonCluster"/>
    <dgm:cxn modelId="{4485BC0B-7B32-4AAD-929E-16435C200D14}" type="presParOf" srcId="{9E34471C-908B-49F3-BE50-5C87CC458FE4}" destId="{54FDC946-B2FF-44CE-A3D1-ADEBECA78026}" srcOrd="4" destOrd="0" presId="urn:microsoft.com/office/officeart/2008/layout/HexagonCluster"/>
    <dgm:cxn modelId="{0068DFB6-DF3E-4E7B-9CEA-1D15A7140552}" type="presParOf" srcId="{54FDC946-B2FF-44CE-A3D1-ADEBECA78026}" destId="{AC0EC601-D5D3-4E74-9841-ABEA531AE428}" srcOrd="0" destOrd="0" presId="urn:microsoft.com/office/officeart/2008/layout/HexagonCluster"/>
    <dgm:cxn modelId="{C6BB460C-6270-4395-8E7D-BD2451D3D582}" type="presParOf" srcId="{9E34471C-908B-49F3-BE50-5C87CC458FE4}" destId="{7D69F13F-B7C6-4BEB-AF0B-A6C8BBA8831F}" srcOrd="5" destOrd="0" presId="urn:microsoft.com/office/officeart/2008/layout/HexagonCluster"/>
    <dgm:cxn modelId="{009178EB-92CB-4675-BCC4-D26F277ECBEB}" type="presParOf" srcId="{7D69F13F-B7C6-4BEB-AF0B-A6C8BBA8831F}" destId="{E58DF62F-3114-4AB2-B0AD-AD3B64F7E532}" srcOrd="0" destOrd="0" presId="urn:microsoft.com/office/officeart/2008/layout/HexagonCluster"/>
    <dgm:cxn modelId="{31905643-0736-45C7-A5E4-B1F6A0BC68C7}" type="presParOf" srcId="{9E34471C-908B-49F3-BE50-5C87CC458FE4}" destId="{91BACABD-C664-48DD-ACC7-F8FF811E8EDA}" srcOrd="6" destOrd="0" presId="urn:microsoft.com/office/officeart/2008/layout/HexagonCluster"/>
    <dgm:cxn modelId="{67AD30E1-BC30-4DEC-83CF-8B61DC1CE717}" type="presParOf" srcId="{91BACABD-C664-48DD-ACC7-F8FF811E8EDA}" destId="{12D877F0-6308-4727-8843-79B14B457D1B}" srcOrd="0" destOrd="0" presId="urn:microsoft.com/office/officeart/2008/layout/HexagonCluster"/>
    <dgm:cxn modelId="{1056F5F6-5F9E-4F83-9189-4774C1AC5C5D}" type="presParOf" srcId="{9E34471C-908B-49F3-BE50-5C87CC458FE4}" destId="{5AE51C54-9735-4280-9FEE-82E460E43EE2}" srcOrd="7" destOrd="0" presId="urn:microsoft.com/office/officeart/2008/layout/HexagonCluster"/>
    <dgm:cxn modelId="{344ADE69-AA9F-48A9-A410-F52EB9487EDF}" type="presParOf" srcId="{5AE51C54-9735-4280-9FEE-82E460E43EE2}" destId="{B192052A-FAAE-437C-BB78-7767E35467F6}" srcOrd="0" destOrd="0" presId="urn:microsoft.com/office/officeart/2008/layout/HexagonCluster"/>
    <dgm:cxn modelId="{63D7A955-9D9B-4695-A251-D7A13BF59342}" type="presParOf" srcId="{9E34471C-908B-49F3-BE50-5C87CC458FE4}" destId="{1AA8FDBC-1FCA-46E0-9A5E-F2C16B4DBE57}" srcOrd="8" destOrd="0" presId="urn:microsoft.com/office/officeart/2008/layout/HexagonCluster"/>
    <dgm:cxn modelId="{FE27A2D3-2744-4ADF-801A-D9987BDBD33D}" type="presParOf" srcId="{1AA8FDBC-1FCA-46E0-9A5E-F2C16B4DBE57}" destId="{8DB26EF0-0C29-458F-9F1E-00FBFB17B861}" srcOrd="0" destOrd="0" presId="urn:microsoft.com/office/officeart/2008/layout/HexagonCluster"/>
    <dgm:cxn modelId="{8165F854-8DC4-43E9-B91F-317CD612C22E}" type="presParOf" srcId="{9E34471C-908B-49F3-BE50-5C87CC458FE4}" destId="{81C4E362-D0D2-43BD-86E6-5DD1010E844F}" srcOrd="9" destOrd="0" presId="urn:microsoft.com/office/officeart/2008/layout/HexagonCluster"/>
    <dgm:cxn modelId="{F2AD715E-82A3-45D3-9BF5-41CDEDBFE480}" type="presParOf" srcId="{81C4E362-D0D2-43BD-86E6-5DD1010E844F}" destId="{9E97E1E3-B0C0-4066-A0BE-F24C8D5C71F7}" srcOrd="0" destOrd="0" presId="urn:microsoft.com/office/officeart/2008/layout/HexagonCluster"/>
    <dgm:cxn modelId="{9342C7CA-A9A8-492A-8255-44DBEAC89DE9}" type="presParOf" srcId="{9E34471C-908B-49F3-BE50-5C87CC458FE4}" destId="{EF06A7D4-5076-48D6-AF4D-BAD147D1CAA3}" srcOrd="10" destOrd="0" presId="urn:microsoft.com/office/officeart/2008/layout/HexagonCluster"/>
    <dgm:cxn modelId="{6145AAB6-4E42-4EF6-B443-AC607E84BC0B}" type="presParOf" srcId="{EF06A7D4-5076-48D6-AF4D-BAD147D1CAA3}" destId="{06D92458-F2BA-42DB-ADCF-3E5DC00F8EE1}" srcOrd="0" destOrd="0" presId="urn:microsoft.com/office/officeart/2008/layout/HexagonCluster"/>
    <dgm:cxn modelId="{5F806D6C-6BEE-466F-B1D4-64CE82F1A467}" type="presParOf" srcId="{9E34471C-908B-49F3-BE50-5C87CC458FE4}" destId="{9E9B79D8-E921-4BC4-9697-502A62C06FEF}" srcOrd="11" destOrd="0" presId="urn:microsoft.com/office/officeart/2008/layout/HexagonCluster"/>
    <dgm:cxn modelId="{C96B33B9-63FC-4BB9-BF7C-757B13A37DBB}" type="presParOf" srcId="{9E9B79D8-E921-4BC4-9697-502A62C06FEF}" destId="{952BF2FE-B0F3-4B4E-9DBC-CFBD1851EBE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80863-3953-42DC-8350-914DE2A77290}">
      <dsp:nvSpPr>
        <dsp:cNvPr id="0" name=""/>
        <dsp:cNvSpPr/>
      </dsp:nvSpPr>
      <dsp:spPr>
        <a:xfrm>
          <a:off x="-6884275" y="-1053435"/>
          <a:ext cx="8200098" cy="8200098"/>
        </a:xfrm>
        <a:prstGeom prst="blockArc">
          <a:avLst>
            <a:gd name="adj1" fmla="val 18900000"/>
            <a:gd name="adj2" fmla="val 2700000"/>
            <a:gd name="adj3" fmla="val 263"/>
          </a:avLst>
        </a:pr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DA1CF-6B5E-4096-8660-824531C91E41}">
      <dsp:nvSpPr>
        <dsp:cNvPr id="0" name=""/>
        <dsp:cNvSpPr/>
      </dsp:nvSpPr>
      <dsp:spPr>
        <a:xfrm>
          <a:off x="427439" y="276998"/>
          <a:ext cx="8534523" cy="55375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541" tIns="35560" rIns="35560" bIns="3556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b="1" kern="1200" dirty="0">
            <a:solidFill>
              <a:schemeClr val="tx1"/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b="1" kern="1200" smtClean="0">
              <a:solidFill>
                <a:schemeClr val="tx1"/>
              </a:solidFill>
            </a:rPr>
            <a:t>Prendete un acino di uvetta </a:t>
          </a:r>
          <a:endParaRPr lang="it-IT" sz="1000" b="1" kern="1200" dirty="0">
            <a:solidFill>
              <a:schemeClr val="tx1"/>
            </a:solidFill>
          </a:endParaRPr>
        </a:p>
      </dsp:txBody>
      <dsp:txXfrm>
        <a:off x="427439" y="276998"/>
        <a:ext cx="8534523" cy="553752"/>
      </dsp:txXfrm>
    </dsp:sp>
    <dsp:sp modelId="{94F3DBBA-5ECC-46ED-8367-0E896E8D30D9}">
      <dsp:nvSpPr>
        <dsp:cNvPr id="0" name=""/>
        <dsp:cNvSpPr/>
      </dsp:nvSpPr>
      <dsp:spPr>
        <a:xfrm>
          <a:off x="81344" y="207779"/>
          <a:ext cx="692190" cy="6921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BFD8E6-4CAB-455F-8B4E-E118401DD75E}">
      <dsp:nvSpPr>
        <dsp:cNvPr id="0" name=""/>
        <dsp:cNvSpPr/>
      </dsp:nvSpPr>
      <dsp:spPr>
        <a:xfrm>
          <a:off x="928912" y="1108114"/>
          <a:ext cx="8033050" cy="553752"/>
        </a:xfrm>
        <a:prstGeom prst="rect">
          <a:avLst/>
        </a:prstGeom>
        <a:solidFill>
          <a:schemeClr val="accent5">
            <a:hueOff val="1001784"/>
            <a:satOff val="-4397"/>
            <a:lumOff val="130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541" tIns="35560" rIns="35560" bIns="3556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b="1" kern="1200">
            <a:solidFill>
              <a:schemeClr val="tx1"/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b="1" kern="1200" smtClean="0">
              <a:solidFill>
                <a:schemeClr val="tx1"/>
              </a:solidFill>
            </a:rPr>
            <a:t>Posate l’attenzione su di esso</a:t>
          </a:r>
          <a:endParaRPr lang="it-IT" sz="1000" b="1" kern="1200" dirty="0">
            <a:solidFill>
              <a:schemeClr val="tx1"/>
            </a:solidFill>
          </a:endParaRPr>
        </a:p>
      </dsp:txBody>
      <dsp:txXfrm>
        <a:off x="928912" y="1108114"/>
        <a:ext cx="8033050" cy="553752"/>
      </dsp:txXfrm>
    </dsp:sp>
    <dsp:sp modelId="{AB7DC68C-CEAB-43F3-A0ED-A6D13557EAA8}">
      <dsp:nvSpPr>
        <dsp:cNvPr id="0" name=""/>
        <dsp:cNvSpPr/>
      </dsp:nvSpPr>
      <dsp:spPr>
        <a:xfrm>
          <a:off x="582817" y="1038895"/>
          <a:ext cx="692190" cy="6921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001784"/>
              <a:satOff val="-4397"/>
              <a:lumOff val="130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CF3052-FEE3-4AB9-850F-24E73D97549F}">
      <dsp:nvSpPr>
        <dsp:cNvPr id="0" name=""/>
        <dsp:cNvSpPr/>
      </dsp:nvSpPr>
      <dsp:spPr>
        <a:xfrm>
          <a:off x="1203717" y="1938621"/>
          <a:ext cx="7758246" cy="553752"/>
        </a:xfrm>
        <a:prstGeom prst="rect">
          <a:avLst/>
        </a:prstGeom>
        <a:solidFill>
          <a:schemeClr val="accent5">
            <a:hueOff val="2003568"/>
            <a:satOff val="-8793"/>
            <a:lumOff val="261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541" tIns="35560" rIns="35560" bIns="3556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b="1" kern="1200">
            <a:solidFill>
              <a:schemeClr val="tx1"/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b="1" kern="1200" smtClean="0">
              <a:solidFill>
                <a:schemeClr val="tx1"/>
              </a:solidFill>
            </a:rPr>
            <a:t>Osservatelo con cura e piena attenzione, esaminando i punti in cui risplende la luce, le grinze e qualsiasi asimmetria che lo rende unico </a:t>
          </a:r>
          <a:endParaRPr lang="it-IT" sz="1000" b="1" kern="1200" dirty="0">
            <a:solidFill>
              <a:schemeClr val="tx1"/>
            </a:solidFill>
          </a:endParaRPr>
        </a:p>
      </dsp:txBody>
      <dsp:txXfrm>
        <a:off x="1203717" y="1938621"/>
        <a:ext cx="7758246" cy="553752"/>
      </dsp:txXfrm>
    </dsp:sp>
    <dsp:sp modelId="{5412701F-5969-42D4-B513-41AC9E008BE0}">
      <dsp:nvSpPr>
        <dsp:cNvPr id="0" name=""/>
        <dsp:cNvSpPr/>
      </dsp:nvSpPr>
      <dsp:spPr>
        <a:xfrm>
          <a:off x="857621" y="1869402"/>
          <a:ext cx="692190" cy="6921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003568"/>
              <a:satOff val="-8793"/>
              <a:lumOff val="261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2750D2-CF8C-4F33-B375-BE5D2F3A7490}">
      <dsp:nvSpPr>
        <dsp:cNvPr id="0" name=""/>
        <dsp:cNvSpPr/>
      </dsp:nvSpPr>
      <dsp:spPr>
        <a:xfrm>
          <a:off x="1291459" y="2769737"/>
          <a:ext cx="7670503" cy="553752"/>
        </a:xfrm>
        <a:prstGeom prst="rect">
          <a:avLst/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541" tIns="35560" rIns="35560" bIns="3556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b="1" kern="1200" dirty="0">
            <a:solidFill>
              <a:schemeClr val="tx1"/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b="1" kern="1200" smtClean="0">
              <a:solidFill>
                <a:schemeClr val="tx1"/>
              </a:solidFill>
            </a:rPr>
            <a:t>Rivoltate l’acino tra le dita , esplorandone la consistenza</a:t>
          </a:r>
          <a:endParaRPr lang="it-IT" sz="1000" b="1" kern="1200" dirty="0">
            <a:solidFill>
              <a:schemeClr val="tx1"/>
            </a:solidFill>
          </a:endParaRPr>
        </a:p>
      </dsp:txBody>
      <dsp:txXfrm>
        <a:off x="1291459" y="2769737"/>
        <a:ext cx="7670503" cy="553752"/>
      </dsp:txXfrm>
    </dsp:sp>
    <dsp:sp modelId="{3F5BBE7A-3C88-49E1-818E-BB69107CE49A}">
      <dsp:nvSpPr>
        <dsp:cNvPr id="0" name=""/>
        <dsp:cNvSpPr/>
      </dsp:nvSpPr>
      <dsp:spPr>
        <a:xfrm>
          <a:off x="945364" y="2700518"/>
          <a:ext cx="692190" cy="6921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005351"/>
              <a:satOff val="-13190"/>
              <a:lumOff val="3921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54E914-64A9-4244-9F4D-CB32BA8BEE2E}">
      <dsp:nvSpPr>
        <dsp:cNvPr id="0" name=""/>
        <dsp:cNvSpPr/>
      </dsp:nvSpPr>
      <dsp:spPr>
        <a:xfrm>
          <a:off x="1203717" y="3600854"/>
          <a:ext cx="7758246" cy="553752"/>
        </a:xfrm>
        <a:prstGeom prst="rect">
          <a:avLst/>
        </a:prstGeom>
        <a:solidFill>
          <a:schemeClr val="accent5">
            <a:hueOff val="4007135"/>
            <a:satOff val="-17587"/>
            <a:lumOff val="522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541" tIns="35560" rIns="35560" bIns="3556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b="1" kern="1200" dirty="0">
            <a:solidFill>
              <a:schemeClr val="tx1"/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b="1" kern="1200" smtClean="0">
              <a:solidFill>
                <a:schemeClr val="tx1"/>
              </a:solidFill>
            </a:rPr>
            <a:t>Ad ogni inspirazione inalate la fragranza che scaturisce dall’uvetta</a:t>
          </a:r>
          <a:endParaRPr lang="it-IT" sz="1000" b="1" kern="1200" dirty="0">
            <a:solidFill>
              <a:schemeClr val="tx1"/>
            </a:solidFill>
          </a:endParaRPr>
        </a:p>
      </dsp:txBody>
      <dsp:txXfrm>
        <a:off x="1203717" y="3600854"/>
        <a:ext cx="7758246" cy="553752"/>
      </dsp:txXfrm>
    </dsp:sp>
    <dsp:sp modelId="{FF805987-C32C-4D7F-B3F1-A3EDD4DDC1FF}">
      <dsp:nvSpPr>
        <dsp:cNvPr id="0" name=""/>
        <dsp:cNvSpPr/>
      </dsp:nvSpPr>
      <dsp:spPr>
        <a:xfrm>
          <a:off x="857621" y="3531634"/>
          <a:ext cx="692190" cy="6921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4007135"/>
              <a:satOff val="-17587"/>
              <a:lumOff val="522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23B58-75E4-4931-8D8C-F7446EB63AB9}">
      <dsp:nvSpPr>
        <dsp:cNvPr id="0" name=""/>
        <dsp:cNvSpPr/>
      </dsp:nvSpPr>
      <dsp:spPr>
        <a:xfrm>
          <a:off x="928912" y="4431360"/>
          <a:ext cx="8033050" cy="553752"/>
        </a:xfrm>
        <a:prstGeom prst="rect">
          <a:avLst/>
        </a:prstGeom>
        <a:solidFill>
          <a:schemeClr val="accent5">
            <a:hueOff val="5008919"/>
            <a:satOff val="-21983"/>
            <a:lumOff val="653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541" tIns="35560" rIns="35560" bIns="3556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b="1" kern="1200" dirty="0">
            <a:solidFill>
              <a:schemeClr val="tx1"/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b="1" kern="1200" smtClean="0">
              <a:solidFill>
                <a:schemeClr val="tx1"/>
              </a:solidFill>
            </a:rPr>
            <a:t>Avvicinatela  alle labbra , notando come la mano e il braccio sappiano esattamente come e dove collocarla </a:t>
          </a:r>
          <a:endParaRPr lang="it-IT" sz="1000" b="1" kern="1200" dirty="0">
            <a:solidFill>
              <a:schemeClr val="tx1"/>
            </a:solidFill>
          </a:endParaRPr>
        </a:p>
      </dsp:txBody>
      <dsp:txXfrm>
        <a:off x="928912" y="4431360"/>
        <a:ext cx="8033050" cy="553752"/>
      </dsp:txXfrm>
    </dsp:sp>
    <dsp:sp modelId="{D9A7108E-1DCA-4BD1-9696-F683E996436E}">
      <dsp:nvSpPr>
        <dsp:cNvPr id="0" name=""/>
        <dsp:cNvSpPr/>
      </dsp:nvSpPr>
      <dsp:spPr>
        <a:xfrm>
          <a:off x="582817" y="4362141"/>
          <a:ext cx="692190" cy="6921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5008919"/>
              <a:satOff val="-21983"/>
              <a:lumOff val="653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CFAF4-0DC6-404A-A1D2-92F507B55CFE}">
      <dsp:nvSpPr>
        <dsp:cNvPr id="0" name=""/>
        <dsp:cNvSpPr/>
      </dsp:nvSpPr>
      <dsp:spPr>
        <a:xfrm>
          <a:off x="427439" y="5262477"/>
          <a:ext cx="8534523" cy="553752"/>
        </a:xfrm>
        <a:prstGeom prst="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541" tIns="35560" rIns="35560" bIns="3556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b="1" kern="1200" dirty="0">
            <a:solidFill>
              <a:schemeClr val="tx1"/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000" b="1" kern="1200" smtClean="0">
              <a:solidFill>
                <a:schemeClr val="tx1"/>
              </a:solidFill>
            </a:rPr>
            <a:t>Posatela delicatamente in bocca</a:t>
          </a:r>
          <a:endParaRPr lang="it-IT" sz="1000" b="1" kern="1200" dirty="0">
            <a:solidFill>
              <a:schemeClr val="tx1"/>
            </a:solidFill>
          </a:endParaRPr>
        </a:p>
      </dsp:txBody>
      <dsp:txXfrm>
        <a:off x="427439" y="5262477"/>
        <a:ext cx="8534523" cy="553752"/>
      </dsp:txXfrm>
    </dsp:sp>
    <dsp:sp modelId="{361BB20F-9CF3-4244-B4AE-E8F2E9D2FDC5}">
      <dsp:nvSpPr>
        <dsp:cNvPr id="0" name=""/>
        <dsp:cNvSpPr/>
      </dsp:nvSpPr>
      <dsp:spPr>
        <a:xfrm>
          <a:off x="81344" y="5193258"/>
          <a:ext cx="692190" cy="6921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F44C9-7DAF-45B0-9BB0-0CFA379D71D8}">
      <dsp:nvSpPr>
        <dsp:cNvPr id="0" name=""/>
        <dsp:cNvSpPr/>
      </dsp:nvSpPr>
      <dsp:spPr>
        <a:xfrm>
          <a:off x="0" y="0"/>
          <a:ext cx="6087533" cy="0"/>
        </a:xfrm>
        <a:prstGeom prst="lin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alpha val="9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6659894-C63C-4B4C-A77F-97FC81DE6702}">
      <dsp:nvSpPr>
        <dsp:cNvPr id="0" name=""/>
        <dsp:cNvSpPr/>
      </dsp:nvSpPr>
      <dsp:spPr>
        <a:xfrm>
          <a:off x="0" y="0"/>
          <a:ext cx="6087533" cy="143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smtClean="0"/>
            <a:t>Approccio innovativo che si pone come obiettivo quello di riconoscere e prestare attenzione ai </a:t>
          </a:r>
          <a:r>
            <a:rPr lang="it-IT" sz="1800" b="1" kern="1200" smtClean="0"/>
            <a:t>segnali fisici </a:t>
          </a:r>
          <a:r>
            <a:rPr lang="it-IT" sz="1800" kern="1200" smtClean="0"/>
            <a:t>e alle sensazioni di fame e sazietà e sviluppare la </a:t>
          </a:r>
          <a:r>
            <a:rPr lang="it-IT" sz="1800" b="1" kern="1200" smtClean="0"/>
            <a:t>consapevolezza dei fattori scatenanti </a:t>
          </a:r>
          <a:r>
            <a:rPr lang="it-IT" sz="1800" kern="1200" smtClean="0"/>
            <a:t>fisici, cognitivi, socio-ambientali ed emotivi che conducono o suscitano </a:t>
          </a:r>
          <a:r>
            <a:rPr lang="it-IT" sz="1800" b="1" kern="1200" smtClean="0"/>
            <a:t>l’impulso ad alimentarsi</a:t>
          </a:r>
          <a:endParaRPr lang="it-IT" sz="1800" kern="1200"/>
        </a:p>
      </dsp:txBody>
      <dsp:txXfrm>
        <a:off x="0" y="0"/>
        <a:ext cx="6087533" cy="1431160"/>
      </dsp:txXfrm>
    </dsp:sp>
    <dsp:sp modelId="{75B51692-63BD-4F88-891F-FC315B208416}">
      <dsp:nvSpPr>
        <dsp:cNvPr id="0" name=""/>
        <dsp:cNvSpPr/>
      </dsp:nvSpPr>
      <dsp:spPr>
        <a:xfrm>
          <a:off x="0" y="1431160"/>
          <a:ext cx="6087533" cy="0"/>
        </a:xfrm>
        <a:prstGeom prst="lin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65000"/>
                <a:shade val="92000"/>
                <a:satMod val="130000"/>
              </a:schemeClr>
            </a:gs>
            <a:gs pos="45000">
              <a:schemeClr val="accent3">
                <a:alpha val="90000"/>
                <a:hueOff val="0"/>
                <a:satOff val="0"/>
                <a:lumOff val="0"/>
                <a:alphaOff val="-40000"/>
                <a:tint val="60000"/>
                <a:shade val="99000"/>
                <a:satMod val="12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85F4E61-357A-47CD-8FCE-8CA7B8A4FEED}">
      <dsp:nvSpPr>
        <dsp:cNvPr id="0" name=""/>
        <dsp:cNvSpPr/>
      </dsp:nvSpPr>
      <dsp:spPr>
        <a:xfrm>
          <a:off x="0" y="1431160"/>
          <a:ext cx="6087533" cy="1431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Non è una dieta, ma un processo ed </a:t>
          </a:r>
          <a:r>
            <a:rPr lang="it-IT" sz="1800" kern="1200" dirty="0" err="1" smtClean="0"/>
            <a:t>unastrategia</a:t>
          </a:r>
          <a:r>
            <a:rPr lang="it-IT" sz="1800" kern="1200" dirty="0" smtClean="0"/>
            <a:t> comportamentale  per il cambiamento duraturo dello stile alimentare e della relazione con il cibo</a:t>
          </a:r>
          <a:endParaRPr lang="it-IT" sz="1800" kern="1200" dirty="0"/>
        </a:p>
      </dsp:txBody>
      <dsp:txXfrm>
        <a:off x="0" y="1431160"/>
        <a:ext cx="6087533" cy="1431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F1E00-2B78-4C35-A1C6-31BB72EF4629}">
      <dsp:nvSpPr>
        <dsp:cNvPr id="0" name=""/>
        <dsp:cNvSpPr/>
      </dsp:nvSpPr>
      <dsp:spPr>
        <a:xfrm>
          <a:off x="1860940" y="3228873"/>
          <a:ext cx="2177036" cy="18769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smtClean="0"/>
            <a:t>Fame emotiva</a:t>
          </a:r>
          <a:endParaRPr lang="it-IT" sz="1800" b="1" kern="1200"/>
        </a:p>
      </dsp:txBody>
      <dsp:txXfrm>
        <a:off x="2198775" y="3520146"/>
        <a:ext cx="1501366" cy="1294439"/>
      </dsp:txXfrm>
    </dsp:sp>
    <dsp:sp modelId="{5FC473B8-D3B9-4A7E-9157-F1448276176B}">
      <dsp:nvSpPr>
        <dsp:cNvPr id="0" name=""/>
        <dsp:cNvSpPr/>
      </dsp:nvSpPr>
      <dsp:spPr>
        <a:xfrm>
          <a:off x="1917496" y="4057523"/>
          <a:ext cx="254891" cy="2196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D10BDB-019A-49B1-A10A-F6C1FEAECBB8}">
      <dsp:nvSpPr>
        <dsp:cNvPr id="0" name=""/>
        <dsp:cNvSpPr/>
      </dsp:nvSpPr>
      <dsp:spPr>
        <a:xfrm>
          <a:off x="0" y="2220706"/>
          <a:ext cx="2177036" cy="187698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BB7610-109A-47B6-9D21-0DB2057DF019}">
      <dsp:nvSpPr>
        <dsp:cNvPr id="0" name=""/>
        <dsp:cNvSpPr/>
      </dsp:nvSpPr>
      <dsp:spPr>
        <a:xfrm>
          <a:off x="1482089" y="3849741"/>
          <a:ext cx="254891" cy="2196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0EC601-D5D3-4E74-9841-ABEA531AE428}">
      <dsp:nvSpPr>
        <dsp:cNvPr id="0" name=""/>
        <dsp:cNvSpPr/>
      </dsp:nvSpPr>
      <dsp:spPr>
        <a:xfrm>
          <a:off x="3715682" y="2198390"/>
          <a:ext cx="2177036" cy="18769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smtClean="0"/>
            <a:t>Automatismi e distrazioni</a:t>
          </a:r>
          <a:endParaRPr lang="it-IT" sz="1800" b="1" kern="1200"/>
        </a:p>
      </dsp:txBody>
      <dsp:txXfrm>
        <a:off x="4053517" y="2489663"/>
        <a:ext cx="1501366" cy="1294439"/>
      </dsp:txXfrm>
    </dsp:sp>
    <dsp:sp modelId="{E58DF62F-3114-4AB2-B0AD-AD3B64F7E532}">
      <dsp:nvSpPr>
        <dsp:cNvPr id="0" name=""/>
        <dsp:cNvSpPr/>
      </dsp:nvSpPr>
      <dsp:spPr>
        <a:xfrm>
          <a:off x="5203970" y="3825442"/>
          <a:ext cx="254891" cy="2196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D877F0-6308-4727-8843-79B14B457D1B}">
      <dsp:nvSpPr>
        <dsp:cNvPr id="0" name=""/>
        <dsp:cNvSpPr/>
      </dsp:nvSpPr>
      <dsp:spPr>
        <a:xfrm>
          <a:off x="5570425" y="3228873"/>
          <a:ext cx="2177036" cy="187698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2052A-FAAE-437C-BB78-7767E35467F6}">
      <dsp:nvSpPr>
        <dsp:cNvPr id="0" name=""/>
        <dsp:cNvSpPr/>
      </dsp:nvSpPr>
      <dsp:spPr>
        <a:xfrm>
          <a:off x="5626981" y="4057523"/>
          <a:ext cx="254891" cy="2196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B26EF0-0C29-458F-9F1E-00FBFB17B861}">
      <dsp:nvSpPr>
        <dsp:cNvPr id="0" name=""/>
        <dsp:cNvSpPr/>
      </dsp:nvSpPr>
      <dsp:spPr>
        <a:xfrm>
          <a:off x="1860940" y="1172371"/>
          <a:ext cx="2177036" cy="18769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smtClean="0"/>
            <a:t>Disconnessione dal corpo</a:t>
          </a:r>
          <a:endParaRPr lang="it-IT" sz="1800" b="1" kern="1200"/>
        </a:p>
      </dsp:txBody>
      <dsp:txXfrm>
        <a:off x="2198775" y="1463644"/>
        <a:ext cx="1501366" cy="1294439"/>
      </dsp:txXfrm>
    </dsp:sp>
    <dsp:sp modelId="{9E97E1E3-B0C0-4066-A0BE-F24C8D5C71F7}">
      <dsp:nvSpPr>
        <dsp:cNvPr id="0" name=""/>
        <dsp:cNvSpPr/>
      </dsp:nvSpPr>
      <dsp:spPr>
        <a:xfrm>
          <a:off x="3336831" y="1213035"/>
          <a:ext cx="254891" cy="2196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92458-F2BA-42DB-ADCF-3E5DC00F8EE1}">
      <dsp:nvSpPr>
        <dsp:cNvPr id="0" name=""/>
        <dsp:cNvSpPr/>
      </dsp:nvSpPr>
      <dsp:spPr>
        <a:xfrm>
          <a:off x="3715682" y="146848"/>
          <a:ext cx="2177036" cy="187698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BF2FE-B0F3-4B4E-9DBC-CFBD1851EBE8}">
      <dsp:nvSpPr>
        <dsp:cNvPr id="0" name=""/>
        <dsp:cNvSpPr/>
      </dsp:nvSpPr>
      <dsp:spPr>
        <a:xfrm>
          <a:off x="3779986" y="971035"/>
          <a:ext cx="254891" cy="2196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pPr rtl="0"/>
              <a:t>04/06/2025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04/06/2025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xmlns="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pPr rtl="0"/>
              <a:t>04/06/2025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pPr rtl="0"/>
              <a:t>04/06/2025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xmlns="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xmlns="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xmlns="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xmlns="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pPr rtl="0"/>
              <a:t>04/06/2025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pPr rtl="0"/>
              <a:t>04/06/2025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pPr rtl="0"/>
              <a:t>04/06/2025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xmlns="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pPr rtl="0"/>
              <a:t>04/06/2025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xmlns="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pPr rtl="0"/>
              <a:t>04/06/2025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xmlns="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pPr rtl="0"/>
              <a:t>04/06/2025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xmlns="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xmlns="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pPr rtl="0"/>
              <a:t>04/06/2025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xmlns="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xmlns="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pPr rtl="0"/>
              <a:t>04/06/2025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pPr rtl="0"/>
              <a:t>04/06/2025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xmlns="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A7C93D4F-3003-4D58-9AFB-356A0F800F42}"/>
              </a:ext>
            </a:extLst>
          </p:cNvPr>
          <p:cNvSpPr/>
          <p:nvPr userDrawn="1"/>
        </p:nvSpPr>
        <p:spPr>
          <a:xfrm>
            <a:off x="5052628" y="0"/>
            <a:ext cx="76105" cy="6858000"/>
          </a:xfrm>
          <a:prstGeom prst="rect">
            <a:avLst/>
          </a:prstGeom>
          <a:solidFill>
            <a:srgbClr val="4434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pPr rtl="0"/>
              <a:t>04/06/2025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44348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92731" cy="6858000"/>
          </a:xfrm>
          <a:prstGeom prst="rect">
            <a:avLst/>
          </a:prstGeom>
          <a:solidFill>
            <a:srgbClr val="488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AF125AB5-9560-E4CF-A1CE-0F4E3C7227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56"/>
          <a:stretch/>
        </p:blipFill>
        <p:spPr>
          <a:xfrm>
            <a:off x="-378650" y="-3841"/>
            <a:ext cx="5371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pPr rtl="0"/>
              <a:t>04/06/2025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pPr rtl="0"/>
              <a:t>04/06/2025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xmlns="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pPr rtl="0"/>
              <a:t>04/06/2025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xmlns="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pPr rtl="0"/>
              <a:t>04/06/2025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xmlns="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xmlns="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pPr rtl="0"/>
              <a:t>04/06/2025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pPr rtl="0"/>
              <a:t>04/06/2025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pPr rtl="0"/>
              <a:t>04/06/2025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xmlns="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xmlns="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pPr rtl="0"/>
              <a:t>04/06/2025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xmlns="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5797" y="758952"/>
            <a:ext cx="6271404" cy="3227514"/>
          </a:xfrm>
        </p:spPr>
        <p:txBody>
          <a:bodyPr>
            <a:normAutofit/>
          </a:bodyPr>
          <a:lstStyle/>
          <a:p>
            <a:pPr algn="ctr"/>
            <a:r>
              <a:rPr lang="it-IT" sz="3200" dirty="0" err="1" smtClean="0"/>
              <a:t>Mindful</a:t>
            </a:r>
            <a:r>
              <a:rPr lang="it-IT" sz="3200" dirty="0" smtClean="0"/>
              <a:t> </a:t>
            </a:r>
            <a:r>
              <a:rPr lang="it-IT" sz="3200" dirty="0" err="1" smtClean="0"/>
              <a:t>Eating</a:t>
            </a:r>
            <a:r>
              <a:rPr lang="it-IT" sz="3200" dirty="0" smtClean="0"/>
              <a:t> e Chirurgia </a:t>
            </a:r>
            <a:r>
              <a:rPr lang="it-IT" sz="3200" dirty="0" err="1" smtClean="0"/>
              <a:t>Bariatrica</a:t>
            </a:r>
            <a:r>
              <a:rPr lang="it-IT" sz="3200" dirty="0" smtClean="0"/>
              <a:t>: verso un nuovo approccio alla consapevolezza alimentare</a:t>
            </a:r>
            <a:endParaRPr lang="it-IT" sz="3200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 smtClean="0"/>
              <a:t>Dr.ssa Elena </a:t>
            </a:r>
            <a:r>
              <a:rPr lang="it-IT" sz="2800" b="1" dirty="0" err="1" smtClean="0"/>
              <a:t>Mugnaini-</a:t>
            </a:r>
            <a:r>
              <a:rPr lang="it-IT" sz="2800" b="1" dirty="0" smtClean="0"/>
              <a:t> dietista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 smtClean="0"/>
              <a:t>SOC Chirurgia Generale </a:t>
            </a:r>
            <a:r>
              <a:rPr lang="it-IT" sz="2800" dirty="0" err="1" smtClean="0"/>
              <a:t>Bariatrica</a:t>
            </a:r>
            <a:r>
              <a:rPr lang="it-IT" sz="2800" dirty="0" smtClean="0"/>
              <a:t> e Metabolica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 smtClean="0"/>
              <a:t>PO Santa Maria Nuova Firenze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 smtClean="0"/>
              <a:t>Azienda </a:t>
            </a:r>
            <a:r>
              <a:rPr lang="it-IT" sz="2800" dirty="0" err="1" smtClean="0"/>
              <a:t>usl</a:t>
            </a:r>
            <a:r>
              <a:rPr lang="it-IT" sz="2800" dirty="0" smtClean="0"/>
              <a:t> toscana centro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 smtClean="0"/>
              <a:t>Direttore Dr. Enrico </a:t>
            </a:r>
            <a:r>
              <a:rPr lang="it-IT" sz="2800" dirty="0" err="1" smtClean="0"/>
              <a:t>Facchiano</a:t>
            </a:r>
            <a:r>
              <a:rPr lang="it-IT" sz="2800" dirty="0" smtClean="0"/>
              <a:t> </a:t>
            </a:r>
          </a:p>
          <a:p>
            <a:endParaRPr lang="it-IT" sz="2800" b="1" dirty="0">
              <a:solidFill>
                <a:srgbClr val="EF7A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76205" y="148186"/>
            <a:ext cx="63797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3200" b="1" spc="-1" dirty="0" smtClean="0"/>
              <a:t>ESERCIZIO DELL’UVETTA </a:t>
            </a:r>
            <a:endParaRPr lang="it-IT" sz="3200" b="1" spc="-1" dirty="0"/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xmlns="" val="3522543511"/>
              </p:ext>
            </p:extLst>
          </p:nvPr>
        </p:nvGraphicFramePr>
        <p:xfrm>
          <a:off x="2219499" y="590204"/>
          <a:ext cx="9043308" cy="6093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egnaposto contenuto 8"/>
          <p:cNvPicPr/>
          <p:nvPr/>
        </p:nvPicPr>
        <p:blipFill rotWithShape="1">
          <a:blip r:embed="rId6" cstate="print"/>
          <a:srcRect l="5854" r="25653"/>
          <a:stretch/>
        </p:blipFill>
        <p:spPr>
          <a:xfrm>
            <a:off x="457201" y="2236123"/>
            <a:ext cx="2219498" cy="2618509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xmlns="" val="22122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44461" y="422694"/>
            <a:ext cx="7729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/>
              <a:t>Che cos’è il </a:t>
            </a:r>
            <a:r>
              <a:rPr lang="it-IT" sz="3200" b="1" dirty="0" err="1" smtClean="0"/>
              <a:t>Mindful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Eating</a:t>
            </a:r>
            <a:r>
              <a:rPr lang="it-IT" sz="3200" b="1" dirty="0" smtClean="0"/>
              <a:t>?</a:t>
            </a:r>
            <a:endParaRPr lang="it-IT" sz="3200" b="1" dirty="0"/>
          </a:p>
        </p:txBody>
      </p:sp>
      <p:pic>
        <p:nvPicPr>
          <p:cNvPr id="3" name="Picture 4" descr="Alimentazione consapevole (mindful eating) - Istituto di Mindfulness  Interperson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182" y="1358606"/>
            <a:ext cx="4738903" cy="4551744"/>
          </a:xfrm>
          <a:prstGeom prst="rect">
            <a:avLst/>
          </a:prstGeom>
          <a:noFill/>
        </p:spPr>
      </p:pic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xmlns="" val="2228680118"/>
              </p:ext>
            </p:extLst>
          </p:nvPr>
        </p:nvGraphicFramePr>
        <p:xfrm>
          <a:off x="5467003" y="2203317"/>
          <a:ext cx="6087533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708694" y="379562"/>
            <a:ext cx="697014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b="1" dirty="0" smtClean="0"/>
              <a:t>Perché è utile in chirurgia </a:t>
            </a:r>
            <a:r>
              <a:rPr lang="it-IT" sz="3200" b="1" dirty="0" err="1" smtClean="0"/>
              <a:t>bariatrica</a:t>
            </a:r>
            <a:r>
              <a:rPr lang="it-IT" sz="3200" b="1" dirty="0" smtClean="0"/>
              <a:t>?</a:t>
            </a:r>
            <a:endParaRPr lang="it-IT" sz="3200" b="1" dirty="0"/>
          </a:p>
        </p:txBody>
      </p:sp>
      <p:grpSp>
        <p:nvGrpSpPr>
          <p:cNvPr id="6" name="Gruppo 5"/>
          <p:cNvGrpSpPr/>
          <p:nvPr/>
        </p:nvGrpSpPr>
        <p:grpSpPr>
          <a:xfrm>
            <a:off x="4580626" y="1259278"/>
            <a:ext cx="2364345" cy="565381"/>
            <a:chOff x="1514324" y="1334"/>
            <a:chExt cx="1710910" cy="505304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8" name="Rettangolo arrotondato 27"/>
            <p:cNvSpPr/>
            <p:nvPr/>
          </p:nvSpPr>
          <p:spPr>
            <a:xfrm>
              <a:off x="1514324" y="1334"/>
              <a:ext cx="1710910" cy="505304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ettangolo 28"/>
            <p:cNvSpPr/>
            <p:nvPr/>
          </p:nvSpPr>
          <p:spPr>
            <a:xfrm>
              <a:off x="1538991" y="26001"/>
              <a:ext cx="1661576" cy="45597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100" b="1" kern="1200" dirty="0"/>
                <a:t>Voracità</a:t>
              </a:r>
            </a:p>
          </p:txBody>
        </p:sp>
      </p:grpSp>
      <p:grpSp>
        <p:nvGrpSpPr>
          <p:cNvPr id="7" name="Gruppo 6"/>
          <p:cNvGrpSpPr/>
          <p:nvPr/>
        </p:nvGrpSpPr>
        <p:grpSpPr>
          <a:xfrm>
            <a:off x="4580626" y="1789847"/>
            <a:ext cx="2364345" cy="565381"/>
            <a:chOff x="1514324" y="531903"/>
            <a:chExt cx="1710910" cy="505304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6" name="Rettangolo arrotondato 25"/>
            <p:cNvSpPr/>
            <p:nvPr/>
          </p:nvSpPr>
          <p:spPr>
            <a:xfrm>
              <a:off x="1514324" y="531903"/>
              <a:ext cx="1710910" cy="505304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ttangolo 26"/>
            <p:cNvSpPr/>
            <p:nvPr/>
          </p:nvSpPr>
          <p:spPr>
            <a:xfrm>
              <a:off x="1538991" y="556570"/>
              <a:ext cx="1661576" cy="45597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100" b="1" kern="1200" dirty="0"/>
                <a:t>Alimentazione distratta</a:t>
              </a:r>
            </a:p>
          </p:txBody>
        </p:sp>
      </p:grpSp>
      <p:grpSp>
        <p:nvGrpSpPr>
          <p:cNvPr id="8" name="Gruppo 7"/>
          <p:cNvGrpSpPr/>
          <p:nvPr/>
        </p:nvGrpSpPr>
        <p:grpSpPr>
          <a:xfrm>
            <a:off x="4580626" y="2320417"/>
            <a:ext cx="2364345" cy="565381"/>
            <a:chOff x="1514324" y="1062473"/>
            <a:chExt cx="1710910" cy="505304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4" name="Rettangolo arrotondato 23"/>
            <p:cNvSpPr/>
            <p:nvPr/>
          </p:nvSpPr>
          <p:spPr>
            <a:xfrm>
              <a:off x="1514324" y="1062473"/>
              <a:ext cx="1710910" cy="505304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ttangolo 24"/>
            <p:cNvSpPr/>
            <p:nvPr/>
          </p:nvSpPr>
          <p:spPr>
            <a:xfrm>
              <a:off x="1538991" y="1087140"/>
              <a:ext cx="1661576" cy="45597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100" b="1" kern="1200" dirty="0" err="1"/>
                <a:t>Iperfagia</a:t>
              </a:r>
              <a:r>
                <a:rPr lang="it-IT" sz="1100" b="1" kern="1200" dirty="0"/>
                <a:t> quali- quantitativa</a:t>
              </a:r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4575673" y="2850986"/>
            <a:ext cx="2382266" cy="565381"/>
            <a:chOff x="1514324" y="1593042"/>
            <a:chExt cx="1723878" cy="505304"/>
          </a:xfrm>
          <a:solidFill>
            <a:schemeClr val="bg2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" name="Rettangolo arrotondato 21"/>
            <p:cNvSpPr/>
            <p:nvPr/>
          </p:nvSpPr>
          <p:spPr>
            <a:xfrm>
              <a:off x="1514324" y="1593042"/>
              <a:ext cx="1723878" cy="505304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ttangolo 22"/>
            <p:cNvSpPr/>
            <p:nvPr/>
          </p:nvSpPr>
          <p:spPr>
            <a:xfrm>
              <a:off x="1538991" y="1617709"/>
              <a:ext cx="1674544" cy="45597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100" b="1" kern="1200" dirty="0"/>
                <a:t>Grazing</a:t>
              </a:r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4580626" y="3381555"/>
            <a:ext cx="2364345" cy="565381"/>
            <a:chOff x="1514324" y="2123611"/>
            <a:chExt cx="1710910" cy="505304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0" name="Rettangolo arrotondato 19"/>
            <p:cNvSpPr/>
            <p:nvPr/>
          </p:nvSpPr>
          <p:spPr>
            <a:xfrm>
              <a:off x="1514324" y="2123611"/>
              <a:ext cx="1710910" cy="505304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ttangolo 20"/>
            <p:cNvSpPr/>
            <p:nvPr/>
          </p:nvSpPr>
          <p:spPr>
            <a:xfrm>
              <a:off x="1538991" y="2148278"/>
              <a:ext cx="1661576" cy="45597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100" b="1" kern="1200" dirty="0" err="1"/>
                <a:t>Emotional</a:t>
              </a:r>
              <a:r>
                <a:rPr lang="it-IT" sz="1100" b="1" kern="1200" dirty="0"/>
                <a:t> eating</a:t>
              </a:r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4580626" y="3912125"/>
            <a:ext cx="2364345" cy="565381"/>
            <a:chOff x="1514324" y="2654181"/>
            <a:chExt cx="1710910" cy="505304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8" name="Rettangolo arrotondato 17"/>
            <p:cNvSpPr/>
            <p:nvPr/>
          </p:nvSpPr>
          <p:spPr>
            <a:xfrm>
              <a:off x="1514324" y="2654181"/>
              <a:ext cx="1710910" cy="505304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ttangolo 18"/>
            <p:cNvSpPr/>
            <p:nvPr/>
          </p:nvSpPr>
          <p:spPr>
            <a:xfrm>
              <a:off x="1538991" y="2678848"/>
              <a:ext cx="1661576" cy="45597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100" b="1" kern="1200" dirty="0"/>
                <a:t>Soft Eating</a:t>
              </a:r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4580626" y="4442694"/>
            <a:ext cx="2364345" cy="565381"/>
            <a:chOff x="1514324" y="3184750"/>
            <a:chExt cx="1710910" cy="505304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Rettangolo arrotondato 15"/>
            <p:cNvSpPr/>
            <p:nvPr/>
          </p:nvSpPr>
          <p:spPr>
            <a:xfrm>
              <a:off x="1514324" y="3184750"/>
              <a:ext cx="1710910" cy="505304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ttangolo 16"/>
            <p:cNvSpPr/>
            <p:nvPr/>
          </p:nvSpPr>
          <p:spPr>
            <a:xfrm>
              <a:off x="1538991" y="3209417"/>
              <a:ext cx="1661576" cy="45597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100" b="1" kern="1200" dirty="0" err="1"/>
                <a:t>Intake</a:t>
              </a:r>
              <a:r>
                <a:rPr lang="it-IT" sz="1100" b="1" kern="1200" dirty="0"/>
                <a:t> proteico insufficiente</a:t>
              </a:r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4580626" y="4973264"/>
            <a:ext cx="2364345" cy="565381"/>
            <a:chOff x="1514324" y="3715320"/>
            <a:chExt cx="1710910" cy="505304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Rettangolo arrotondato 13"/>
            <p:cNvSpPr/>
            <p:nvPr/>
          </p:nvSpPr>
          <p:spPr>
            <a:xfrm>
              <a:off x="1514324" y="3715320"/>
              <a:ext cx="1710910" cy="505304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ttangolo 14"/>
            <p:cNvSpPr/>
            <p:nvPr/>
          </p:nvSpPr>
          <p:spPr>
            <a:xfrm>
              <a:off x="1538991" y="3739987"/>
              <a:ext cx="1661576" cy="45597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100" b="1" kern="1200" dirty="0"/>
                <a:t>Stile di vita sedentario</a:t>
              </a:r>
            </a:p>
          </p:txBody>
        </p:sp>
      </p:grpSp>
      <p:pic>
        <p:nvPicPr>
          <p:cNvPr id="30" name="Segnaposto contenuto 4">
            <a:extLst>
              <a:ext uri="{FF2B5EF4-FFF2-40B4-BE49-F238E27FC236}">
                <a16:creationId xmlns:a16="http://schemas.microsoft.com/office/drawing/2014/main" xmlns="" id="{9042FCBC-B17F-F903-993E-D5DA9321FD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34" b="12192"/>
          <a:stretch>
            <a:fillRect/>
          </a:stretch>
        </p:blipFill>
        <p:spPr>
          <a:xfrm>
            <a:off x="7990454" y="1377462"/>
            <a:ext cx="3672408" cy="4205031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1384" y="1004701"/>
            <a:ext cx="2001172" cy="2088232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8855" y="4183586"/>
            <a:ext cx="2520280" cy="2188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17614" y="186510"/>
            <a:ext cx="8645311" cy="5847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b="1" dirty="0" smtClean="0"/>
              <a:t>Criticità nel paziente affetto da obesità </a:t>
            </a:r>
            <a:endParaRPr lang="it-IT" sz="3200" b="1" dirty="0"/>
          </a:p>
        </p:txBody>
      </p:sp>
      <p:graphicFrame>
        <p:nvGraphicFramePr>
          <p:cNvPr id="12" name="Diagramma 11"/>
          <p:cNvGraphicFramePr/>
          <p:nvPr>
            <p:extLst>
              <p:ext uri="{D42A27DB-BD31-4B8C-83A1-F6EECF244321}">
                <p14:modId xmlns:p14="http://schemas.microsoft.com/office/powerpoint/2010/main" xmlns="" val="3988492195"/>
              </p:ext>
            </p:extLst>
          </p:nvPr>
        </p:nvGraphicFramePr>
        <p:xfrm>
          <a:off x="3690852" y="1198359"/>
          <a:ext cx="7747462" cy="5252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8" name="Gruppo 17"/>
          <p:cNvGrpSpPr/>
          <p:nvPr/>
        </p:nvGrpSpPr>
        <p:grpSpPr>
          <a:xfrm rot="5400000">
            <a:off x="-191193" y="4209129"/>
            <a:ext cx="3314977" cy="1168898"/>
            <a:chOff x="5120467" y="876971"/>
            <a:chExt cx="3049143" cy="1168898"/>
          </a:xfrm>
        </p:grpSpPr>
        <p:sp>
          <p:nvSpPr>
            <p:cNvPr id="19" name="Anello 18"/>
            <p:cNvSpPr/>
            <p:nvPr/>
          </p:nvSpPr>
          <p:spPr>
            <a:xfrm>
              <a:off x="5120467" y="1498944"/>
              <a:ext cx="546925" cy="546925"/>
            </a:xfrm>
            <a:prstGeom prst="donut">
              <a:avLst>
                <a:gd name="adj" fmla="val 2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igura a mano libera 19"/>
            <p:cNvSpPr/>
            <p:nvPr/>
          </p:nvSpPr>
          <p:spPr>
            <a:xfrm rot="17700000">
              <a:off x="5313178" y="1053088"/>
              <a:ext cx="679888" cy="327653"/>
            </a:xfrm>
            <a:custGeom>
              <a:avLst/>
              <a:gdLst>
                <a:gd name="connsiteX0" fmla="*/ 0 w 679888"/>
                <a:gd name="connsiteY0" fmla="*/ 0 h 327653"/>
                <a:gd name="connsiteX1" fmla="*/ 679888 w 679888"/>
                <a:gd name="connsiteY1" fmla="*/ 0 h 327653"/>
                <a:gd name="connsiteX2" fmla="*/ 679888 w 679888"/>
                <a:gd name="connsiteY2" fmla="*/ 327653 h 327653"/>
                <a:gd name="connsiteX3" fmla="*/ 0 w 679888"/>
                <a:gd name="connsiteY3" fmla="*/ 327653 h 327653"/>
                <a:gd name="connsiteX4" fmla="*/ 0 w 679888"/>
                <a:gd name="connsiteY4" fmla="*/ 0 h 32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9888" h="327653">
                  <a:moveTo>
                    <a:pt x="0" y="0"/>
                  </a:moveTo>
                  <a:lnTo>
                    <a:pt x="679888" y="0"/>
                  </a:lnTo>
                  <a:lnTo>
                    <a:pt x="679888" y="327653"/>
                  </a:lnTo>
                  <a:lnTo>
                    <a:pt x="0" y="3276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19" tIns="-1" rIns="0" bIns="0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300" b="1" kern="1200" smtClean="0"/>
                <a:t>NOTICE</a:t>
              </a:r>
              <a:endParaRPr lang="it-IT" sz="1300" b="1" kern="1200" dirty="0"/>
            </a:p>
          </p:txBody>
        </p:sp>
        <p:sp>
          <p:nvSpPr>
            <p:cNvPr id="21" name="Anello 20"/>
            <p:cNvSpPr/>
            <p:nvPr/>
          </p:nvSpPr>
          <p:spPr>
            <a:xfrm>
              <a:off x="5708632" y="1498944"/>
              <a:ext cx="546925" cy="546925"/>
            </a:xfrm>
            <a:prstGeom prst="donut">
              <a:avLst>
                <a:gd name="adj" fmla="val 2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igura a mano libera 21"/>
            <p:cNvSpPr/>
            <p:nvPr/>
          </p:nvSpPr>
          <p:spPr>
            <a:xfrm rot="17700000">
              <a:off x="5901344" y="1053088"/>
              <a:ext cx="679888" cy="327653"/>
            </a:xfrm>
            <a:custGeom>
              <a:avLst/>
              <a:gdLst>
                <a:gd name="connsiteX0" fmla="*/ 0 w 679888"/>
                <a:gd name="connsiteY0" fmla="*/ 0 h 327653"/>
                <a:gd name="connsiteX1" fmla="*/ 679888 w 679888"/>
                <a:gd name="connsiteY1" fmla="*/ 0 h 327653"/>
                <a:gd name="connsiteX2" fmla="*/ 679888 w 679888"/>
                <a:gd name="connsiteY2" fmla="*/ 327653 h 327653"/>
                <a:gd name="connsiteX3" fmla="*/ 0 w 679888"/>
                <a:gd name="connsiteY3" fmla="*/ 327653 h 327653"/>
                <a:gd name="connsiteX4" fmla="*/ 0 w 679888"/>
                <a:gd name="connsiteY4" fmla="*/ 0 h 32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9888" h="327653">
                  <a:moveTo>
                    <a:pt x="0" y="0"/>
                  </a:moveTo>
                  <a:lnTo>
                    <a:pt x="679888" y="0"/>
                  </a:lnTo>
                  <a:lnTo>
                    <a:pt x="679888" y="327653"/>
                  </a:lnTo>
                  <a:lnTo>
                    <a:pt x="0" y="3276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19" tIns="-1" rIns="0" bIns="0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300" b="1" kern="1200" smtClean="0"/>
                <a:t>OBSERVE</a:t>
              </a:r>
              <a:endParaRPr lang="it-IT" sz="1300" b="1" kern="1200" dirty="0"/>
            </a:p>
          </p:txBody>
        </p:sp>
        <p:sp>
          <p:nvSpPr>
            <p:cNvPr id="23" name="Anello 22"/>
            <p:cNvSpPr/>
            <p:nvPr/>
          </p:nvSpPr>
          <p:spPr>
            <a:xfrm>
              <a:off x="6296797" y="1498944"/>
              <a:ext cx="546925" cy="546925"/>
            </a:xfrm>
            <a:prstGeom prst="donut">
              <a:avLst>
                <a:gd name="adj" fmla="val 2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igura a mano libera 23"/>
            <p:cNvSpPr/>
            <p:nvPr/>
          </p:nvSpPr>
          <p:spPr>
            <a:xfrm rot="17700000">
              <a:off x="6489509" y="1053088"/>
              <a:ext cx="679888" cy="327653"/>
            </a:xfrm>
            <a:custGeom>
              <a:avLst/>
              <a:gdLst>
                <a:gd name="connsiteX0" fmla="*/ 0 w 679888"/>
                <a:gd name="connsiteY0" fmla="*/ 0 h 327653"/>
                <a:gd name="connsiteX1" fmla="*/ 679888 w 679888"/>
                <a:gd name="connsiteY1" fmla="*/ 0 h 327653"/>
                <a:gd name="connsiteX2" fmla="*/ 679888 w 679888"/>
                <a:gd name="connsiteY2" fmla="*/ 327653 h 327653"/>
                <a:gd name="connsiteX3" fmla="*/ 0 w 679888"/>
                <a:gd name="connsiteY3" fmla="*/ 327653 h 327653"/>
                <a:gd name="connsiteX4" fmla="*/ 0 w 679888"/>
                <a:gd name="connsiteY4" fmla="*/ 0 h 32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9888" h="327653">
                  <a:moveTo>
                    <a:pt x="0" y="0"/>
                  </a:moveTo>
                  <a:lnTo>
                    <a:pt x="679888" y="0"/>
                  </a:lnTo>
                  <a:lnTo>
                    <a:pt x="679888" y="327653"/>
                  </a:lnTo>
                  <a:lnTo>
                    <a:pt x="0" y="3276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19" tIns="-1" rIns="0" bIns="0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300" b="1" kern="1200" smtClean="0"/>
                <a:t>FEEL</a:t>
              </a:r>
              <a:endParaRPr lang="it-IT" sz="1300" b="1" kern="1200" dirty="0"/>
            </a:p>
          </p:txBody>
        </p:sp>
        <p:sp>
          <p:nvSpPr>
            <p:cNvPr id="25" name="Anello 24"/>
            <p:cNvSpPr/>
            <p:nvPr/>
          </p:nvSpPr>
          <p:spPr>
            <a:xfrm>
              <a:off x="6884963" y="1498944"/>
              <a:ext cx="546925" cy="546925"/>
            </a:xfrm>
            <a:prstGeom prst="donut">
              <a:avLst>
                <a:gd name="adj" fmla="val 2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igura a mano libera 25"/>
            <p:cNvSpPr/>
            <p:nvPr/>
          </p:nvSpPr>
          <p:spPr>
            <a:xfrm rot="17700000">
              <a:off x="7077674" y="1053088"/>
              <a:ext cx="679888" cy="327653"/>
            </a:xfrm>
            <a:custGeom>
              <a:avLst/>
              <a:gdLst>
                <a:gd name="connsiteX0" fmla="*/ 0 w 679888"/>
                <a:gd name="connsiteY0" fmla="*/ 0 h 327653"/>
                <a:gd name="connsiteX1" fmla="*/ 679888 w 679888"/>
                <a:gd name="connsiteY1" fmla="*/ 0 h 327653"/>
                <a:gd name="connsiteX2" fmla="*/ 679888 w 679888"/>
                <a:gd name="connsiteY2" fmla="*/ 327653 h 327653"/>
                <a:gd name="connsiteX3" fmla="*/ 0 w 679888"/>
                <a:gd name="connsiteY3" fmla="*/ 327653 h 327653"/>
                <a:gd name="connsiteX4" fmla="*/ 0 w 679888"/>
                <a:gd name="connsiteY4" fmla="*/ 0 h 32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9888" h="327653">
                  <a:moveTo>
                    <a:pt x="0" y="0"/>
                  </a:moveTo>
                  <a:lnTo>
                    <a:pt x="679888" y="0"/>
                  </a:lnTo>
                  <a:lnTo>
                    <a:pt x="679888" y="327653"/>
                  </a:lnTo>
                  <a:lnTo>
                    <a:pt x="0" y="3276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19" tIns="-1" rIns="0" bIns="0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300" b="1" kern="1200" smtClean="0"/>
                <a:t>TASTE</a:t>
              </a:r>
              <a:endParaRPr lang="it-IT" sz="1300" b="1" kern="1200" dirty="0"/>
            </a:p>
          </p:txBody>
        </p:sp>
        <p:sp>
          <p:nvSpPr>
            <p:cNvPr id="27" name="Anello 26"/>
            <p:cNvSpPr/>
            <p:nvPr/>
          </p:nvSpPr>
          <p:spPr>
            <a:xfrm>
              <a:off x="7473128" y="1498944"/>
              <a:ext cx="546925" cy="546925"/>
            </a:xfrm>
            <a:prstGeom prst="donut">
              <a:avLst>
                <a:gd name="adj" fmla="val 20000"/>
              </a:avLst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igura a mano libera 27"/>
            <p:cNvSpPr/>
            <p:nvPr/>
          </p:nvSpPr>
          <p:spPr>
            <a:xfrm rot="17700000">
              <a:off x="7665840" y="1053088"/>
              <a:ext cx="679888" cy="327653"/>
            </a:xfrm>
            <a:custGeom>
              <a:avLst/>
              <a:gdLst>
                <a:gd name="connsiteX0" fmla="*/ 0 w 679888"/>
                <a:gd name="connsiteY0" fmla="*/ 0 h 327653"/>
                <a:gd name="connsiteX1" fmla="*/ 679888 w 679888"/>
                <a:gd name="connsiteY1" fmla="*/ 0 h 327653"/>
                <a:gd name="connsiteX2" fmla="*/ 679888 w 679888"/>
                <a:gd name="connsiteY2" fmla="*/ 327653 h 327653"/>
                <a:gd name="connsiteX3" fmla="*/ 0 w 679888"/>
                <a:gd name="connsiteY3" fmla="*/ 327653 h 327653"/>
                <a:gd name="connsiteX4" fmla="*/ 0 w 679888"/>
                <a:gd name="connsiteY4" fmla="*/ 0 h 32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9888" h="327653">
                  <a:moveTo>
                    <a:pt x="0" y="0"/>
                  </a:moveTo>
                  <a:lnTo>
                    <a:pt x="679888" y="0"/>
                  </a:lnTo>
                  <a:lnTo>
                    <a:pt x="679888" y="327653"/>
                  </a:lnTo>
                  <a:lnTo>
                    <a:pt x="0" y="3276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19" tIns="-1" rIns="0" bIns="0" numCol="1" spcCol="1270" anchor="ctr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300" b="1" kern="1200" smtClean="0"/>
                <a:t>ENJOY</a:t>
              </a:r>
              <a:endParaRPr lang="it-IT" sz="1300" b="1" kern="1200" dirty="0"/>
            </a:p>
          </p:txBody>
        </p:sp>
      </p:grpSp>
      <p:pic>
        <p:nvPicPr>
          <p:cNvPr id="17" name="Immagine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142" y="1198359"/>
            <a:ext cx="2713214" cy="1513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3">
            <a:extLst>
              <a:ext uri="{FF2B5EF4-FFF2-40B4-BE49-F238E27FC236}">
                <a16:creationId xmlns:a16="http://schemas.microsoft.com/office/drawing/2014/main" xmlns="" id="{338C917E-85D9-3CA0-3F8E-ED38E80CBE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4613" y="0"/>
            <a:ext cx="8602773" cy="620801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042917" y="5768066"/>
            <a:ext cx="8106164" cy="8798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Anche piccoli esercizi quotidiani possono trasformare radicalmente il momento del pasto, riducendo il rischio di ricadute nei vecchi schemi disfunzionali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xmlns="" val="17455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infopath/2007/PartnerControls"/>
    <ds:schemaRef ds:uri="http://purl.org/dc/terms/"/>
    <ds:schemaRef ds:uri="71af3243-3dd4-4a8d-8c0d-dd76da1f02a5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16c05727-aa75-4e4a-9b5f-8a80a116589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253</Words>
  <Application>Microsoft Office PowerPoint</Application>
  <PresentationFormat>Personalizzato</PresentationFormat>
  <Paragraphs>38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RetrospectVTI</vt:lpstr>
      <vt:lpstr>Mindful Eating e Chirurgia Bariatrica: verso un nuovo approccio alla consapevolezza alimentare</vt:lpstr>
      <vt:lpstr>Diapositiva 2</vt:lpstr>
      <vt:lpstr>Diapositiva 3</vt:lpstr>
      <vt:lpstr>Diapositiva 4</vt:lpstr>
      <vt:lpstr>Diapositiva 5</vt:lpstr>
      <vt:lpstr>Diapositiva 6</vt:lpstr>
      <vt:lpstr>Grazie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Benedetta Beltrame</cp:lastModifiedBy>
  <cp:revision>19</cp:revision>
  <dcterms:created xsi:type="dcterms:W3CDTF">2022-02-27T17:36:31Z</dcterms:created>
  <dcterms:modified xsi:type="dcterms:W3CDTF">2025-06-04T15:16:56Z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